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4"/>
  </p:sldMasterIdLst>
  <p:notesMasterIdLst>
    <p:notesMasterId r:id="rId66"/>
  </p:notesMasterIdLst>
  <p:sldIdLst>
    <p:sldId id="280" r:id="rId5"/>
    <p:sldId id="300" r:id="rId6"/>
    <p:sldId id="518" r:id="rId7"/>
    <p:sldId id="262" r:id="rId8"/>
    <p:sldId id="520" r:id="rId9"/>
    <p:sldId id="517" r:id="rId10"/>
    <p:sldId id="519" r:id="rId11"/>
    <p:sldId id="328" r:id="rId12"/>
    <p:sldId id="329" r:id="rId13"/>
    <p:sldId id="327" r:id="rId14"/>
    <p:sldId id="338" r:id="rId15"/>
    <p:sldId id="339" r:id="rId16"/>
    <p:sldId id="499" r:id="rId17"/>
    <p:sldId id="500" r:id="rId18"/>
    <p:sldId id="330" r:id="rId19"/>
    <p:sldId id="331" r:id="rId20"/>
    <p:sldId id="332" r:id="rId21"/>
    <p:sldId id="512" r:id="rId22"/>
    <p:sldId id="364" r:id="rId23"/>
    <p:sldId id="365" r:id="rId24"/>
    <p:sldId id="509" r:id="rId25"/>
    <p:sldId id="510" r:id="rId26"/>
    <p:sldId id="333" r:id="rId27"/>
    <p:sldId id="334" r:id="rId28"/>
    <p:sldId id="335" r:id="rId29"/>
    <p:sldId id="336" r:id="rId30"/>
    <p:sldId id="342" r:id="rId31"/>
    <p:sldId id="343" r:id="rId32"/>
    <p:sldId id="344" r:id="rId33"/>
    <p:sldId id="345" r:id="rId34"/>
    <p:sldId id="346" r:id="rId35"/>
    <p:sldId id="495" r:id="rId36"/>
    <p:sldId id="348" r:id="rId37"/>
    <p:sldId id="349" r:id="rId38"/>
    <p:sldId id="350" r:id="rId39"/>
    <p:sldId id="351" r:id="rId40"/>
    <p:sldId id="352" r:id="rId41"/>
    <p:sldId id="353" r:id="rId42"/>
    <p:sldId id="354" r:id="rId43"/>
    <p:sldId id="355" r:id="rId44"/>
    <p:sldId id="505" r:id="rId45"/>
    <p:sldId id="506" r:id="rId46"/>
    <p:sldId id="357" r:id="rId47"/>
    <p:sldId id="358" r:id="rId48"/>
    <p:sldId id="508" r:id="rId49"/>
    <p:sldId id="360" r:id="rId50"/>
    <p:sldId id="363" r:id="rId51"/>
    <p:sldId id="513" r:id="rId52"/>
    <p:sldId id="514" r:id="rId53"/>
    <p:sldId id="515" r:id="rId54"/>
    <p:sldId id="521" r:id="rId55"/>
    <p:sldId id="529" r:id="rId56"/>
    <p:sldId id="522" r:id="rId57"/>
    <p:sldId id="523" r:id="rId58"/>
    <p:sldId id="398" r:id="rId59"/>
    <p:sldId id="526" r:id="rId60"/>
    <p:sldId id="525" r:id="rId61"/>
    <p:sldId id="528" r:id="rId62"/>
    <p:sldId id="527" r:id="rId63"/>
    <p:sldId id="524" r:id="rId64"/>
    <p:sldId id="516" r:id="rId65"/>
  </p:sldIdLst>
  <p:sldSz cx="12192000" cy="6858000"/>
  <p:notesSz cx="6858000" cy="9144000"/>
  <p:embeddedFontLst>
    <p:embeddedFont>
      <p:font typeface="Cambria Math" panose="02040503050406030204" pitchFamily="18" charset="0"/>
      <p:regular r:id="rId67"/>
    </p:embeddedFont>
    <p:embeddedFont>
      <p:font typeface="Cascadia Code" panose="020B0609020000020004" pitchFamily="49" charset="0"/>
      <p:regular r:id="rId68"/>
      <p:bold r:id="rId69"/>
      <p:italic r:id="rId70"/>
      <p:boldItalic r:id="rId71"/>
    </p:embeddedFont>
    <p:embeddedFont>
      <p:font typeface="Consolas" panose="020B0609020204030204" pitchFamily="49" charset="0"/>
      <p:regular r:id="rId72"/>
      <p:bold r:id="rId73"/>
      <p:italic r:id="rId74"/>
      <p:boldItalic r:id="rId75"/>
    </p:embeddedFont>
    <p:embeddedFont>
      <p:font typeface="Open Sans" panose="020B0606030504020204" pitchFamily="34" charset="0"/>
      <p:regular r:id="rId76"/>
      <p:bold r:id="rId77"/>
      <p:italic r:id="rId78"/>
      <p:boldItalic r:id="rId79"/>
    </p:embeddedFont>
    <p:embeddedFont>
      <p:font typeface="Papyrus" panose="03070502060502030205" pitchFamily="66" charset="0"/>
      <p:regular r:id="rId80"/>
    </p:embeddedFont>
    <p:embeddedFont>
      <p:font typeface="Space Grotesk Medium" pitchFamily="2" charset="0"/>
      <p:regular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F9D0672A-D7AE-1847-94BE-C0722C136B38}">
          <p14:sldIdLst>
            <p14:sldId id="280"/>
            <p14:sldId id="300"/>
            <p14:sldId id="518"/>
            <p14:sldId id="262"/>
            <p14:sldId id="520"/>
            <p14:sldId id="517"/>
            <p14:sldId id="519"/>
            <p14:sldId id="328"/>
            <p14:sldId id="329"/>
            <p14:sldId id="327"/>
            <p14:sldId id="338"/>
            <p14:sldId id="339"/>
            <p14:sldId id="499"/>
            <p14:sldId id="500"/>
            <p14:sldId id="330"/>
            <p14:sldId id="331"/>
            <p14:sldId id="332"/>
            <p14:sldId id="512"/>
            <p14:sldId id="364"/>
            <p14:sldId id="365"/>
            <p14:sldId id="509"/>
            <p14:sldId id="510"/>
            <p14:sldId id="333"/>
            <p14:sldId id="334"/>
            <p14:sldId id="335"/>
            <p14:sldId id="336"/>
            <p14:sldId id="342"/>
            <p14:sldId id="343"/>
            <p14:sldId id="344"/>
            <p14:sldId id="345"/>
            <p14:sldId id="346"/>
            <p14:sldId id="495"/>
            <p14:sldId id="348"/>
            <p14:sldId id="349"/>
            <p14:sldId id="350"/>
            <p14:sldId id="351"/>
            <p14:sldId id="352"/>
            <p14:sldId id="353"/>
            <p14:sldId id="354"/>
            <p14:sldId id="355"/>
            <p14:sldId id="505"/>
            <p14:sldId id="506"/>
            <p14:sldId id="357"/>
            <p14:sldId id="358"/>
            <p14:sldId id="508"/>
            <p14:sldId id="360"/>
            <p14:sldId id="363"/>
            <p14:sldId id="513"/>
            <p14:sldId id="514"/>
            <p14:sldId id="515"/>
            <p14:sldId id="521"/>
            <p14:sldId id="529"/>
            <p14:sldId id="522"/>
          </p14:sldIdLst>
        </p14:section>
        <p14:section name="DU" id="{41402B64-8AEF-43C1-8D66-8AD6A8AE8E77}">
          <p14:sldIdLst>
            <p14:sldId id="523"/>
            <p14:sldId id="398"/>
            <p14:sldId id="526"/>
            <p14:sldId id="525"/>
            <p14:sldId id="528"/>
            <p14:sldId id="527"/>
            <p14:sldId id="524"/>
            <p14:sldId id="5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2BD3"/>
    <a:srgbClr val="8661C5"/>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3ECDD0-D214-4F99-8F57-001BD7951FE8}" v="245" dt="2023-12-08T17:22:23.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1" autoAdjust="0"/>
    <p:restoredTop sz="97251"/>
  </p:normalViewPr>
  <p:slideViewPr>
    <p:cSldViewPr snapToGrid="0">
      <p:cViewPr varScale="1">
        <p:scale>
          <a:sx n="85" d="100"/>
          <a:sy n="85" d="100"/>
        </p:scale>
        <p:origin x="42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2.fntdata"/><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0.fntdata"/><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notesMaster" Target="notesMasters/notesMaster1.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leen Dollard" userId="0e099197-7e30-40b4-b137-48962f86e452" providerId="ADAL" clId="{6B3ECDD0-D214-4F99-8F57-001BD7951FE8}"/>
    <pc:docChg chg="undo custSel addSld delSld modSld sldOrd addSection delSection modSection">
      <pc:chgData name="Kathleen Dollard" userId="0e099197-7e30-40b4-b137-48962f86e452" providerId="ADAL" clId="{6B3ECDD0-D214-4F99-8F57-001BD7951FE8}" dt="2023-12-08T17:39:05.410" v="4636" actId="20577"/>
      <pc:docMkLst>
        <pc:docMk/>
      </pc:docMkLst>
      <pc:sldChg chg="del">
        <pc:chgData name="Kathleen Dollard" userId="0e099197-7e30-40b4-b137-48962f86e452" providerId="ADAL" clId="{6B3ECDD0-D214-4F99-8F57-001BD7951FE8}" dt="2023-12-07T23:40:30.176" v="2306" actId="18676"/>
        <pc:sldMkLst>
          <pc:docMk/>
          <pc:sldMk cId="3351983227" sldId="258"/>
        </pc:sldMkLst>
      </pc:sldChg>
      <pc:sldChg chg="del">
        <pc:chgData name="Kathleen Dollard" userId="0e099197-7e30-40b4-b137-48962f86e452" providerId="ADAL" clId="{6B3ECDD0-D214-4F99-8F57-001BD7951FE8}" dt="2023-12-07T23:40:30.176" v="2306" actId="18676"/>
        <pc:sldMkLst>
          <pc:docMk/>
          <pc:sldMk cId="1561872712" sldId="259"/>
        </pc:sldMkLst>
      </pc:sldChg>
      <pc:sldChg chg="del">
        <pc:chgData name="Kathleen Dollard" userId="0e099197-7e30-40b4-b137-48962f86e452" providerId="ADAL" clId="{6B3ECDD0-D214-4F99-8F57-001BD7951FE8}" dt="2023-12-07T23:40:30.176" v="2306" actId="18676"/>
        <pc:sldMkLst>
          <pc:docMk/>
          <pc:sldMk cId="1108877457" sldId="260"/>
        </pc:sldMkLst>
      </pc:sldChg>
      <pc:sldChg chg="del">
        <pc:chgData name="Kathleen Dollard" userId="0e099197-7e30-40b4-b137-48962f86e452" providerId="ADAL" clId="{6B3ECDD0-D214-4F99-8F57-001BD7951FE8}" dt="2023-12-07T23:40:30.176" v="2306" actId="18676"/>
        <pc:sldMkLst>
          <pc:docMk/>
          <pc:sldMk cId="2668488753" sldId="261"/>
        </pc:sldMkLst>
      </pc:sldChg>
      <pc:sldChg chg="add del">
        <pc:chgData name="Kathleen Dollard" userId="0e099197-7e30-40b4-b137-48962f86e452" providerId="ADAL" clId="{6B3ECDD0-D214-4F99-8F57-001BD7951FE8}" dt="2023-12-04T13:45:59.711" v="935" actId="2696"/>
        <pc:sldMkLst>
          <pc:docMk/>
          <pc:sldMk cId="2485565525" sldId="262"/>
        </pc:sldMkLst>
      </pc:sldChg>
      <pc:sldChg chg="modSp add mod">
        <pc:chgData name="Kathleen Dollard" userId="0e099197-7e30-40b4-b137-48962f86e452" providerId="ADAL" clId="{6B3ECDD0-D214-4F99-8F57-001BD7951FE8}" dt="2023-12-04T16:42:51.359" v="1714" actId="20577"/>
        <pc:sldMkLst>
          <pc:docMk/>
          <pc:sldMk cId="2796857112" sldId="262"/>
        </pc:sldMkLst>
        <pc:spChg chg="mod">
          <ac:chgData name="Kathleen Dollard" userId="0e099197-7e30-40b4-b137-48962f86e452" providerId="ADAL" clId="{6B3ECDD0-D214-4F99-8F57-001BD7951FE8}" dt="2023-12-04T16:42:51.359" v="1714" actId="20577"/>
          <ac:spMkLst>
            <pc:docMk/>
            <pc:sldMk cId="2796857112" sldId="262"/>
            <ac:spMk id="2" creationId="{78618491-29A7-A1AD-04C9-A73C50EE5B13}"/>
          </ac:spMkLst>
        </pc:spChg>
      </pc:sldChg>
      <pc:sldChg chg="del">
        <pc:chgData name="Kathleen Dollard" userId="0e099197-7e30-40b4-b137-48962f86e452" providerId="ADAL" clId="{6B3ECDD0-D214-4F99-8F57-001BD7951FE8}" dt="2023-12-04T11:35:34.311" v="11" actId="47"/>
        <pc:sldMkLst>
          <pc:docMk/>
          <pc:sldMk cId="14697295" sldId="266"/>
        </pc:sldMkLst>
      </pc:sldChg>
      <pc:sldChg chg="del">
        <pc:chgData name="Kathleen Dollard" userId="0e099197-7e30-40b4-b137-48962f86e452" providerId="ADAL" clId="{6B3ECDD0-D214-4F99-8F57-001BD7951FE8}" dt="2023-12-04T11:35:34.311" v="11" actId="47"/>
        <pc:sldMkLst>
          <pc:docMk/>
          <pc:sldMk cId="2174452278" sldId="268"/>
        </pc:sldMkLst>
      </pc:sldChg>
      <pc:sldChg chg="del">
        <pc:chgData name="Kathleen Dollard" userId="0e099197-7e30-40b4-b137-48962f86e452" providerId="ADAL" clId="{6B3ECDD0-D214-4F99-8F57-001BD7951FE8}" dt="2023-12-04T11:35:34.311" v="11" actId="47"/>
        <pc:sldMkLst>
          <pc:docMk/>
          <pc:sldMk cId="754915852" sldId="269"/>
        </pc:sldMkLst>
      </pc:sldChg>
      <pc:sldChg chg="del">
        <pc:chgData name="Kathleen Dollard" userId="0e099197-7e30-40b4-b137-48962f86e452" providerId="ADAL" clId="{6B3ECDD0-D214-4F99-8F57-001BD7951FE8}" dt="2023-12-04T11:35:34.311" v="11" actId="47"/>
        <pc:sldMkLst>
          <pc:docMk/>
          <pc:sldMk cId="270370499" sldId="270"/>
        </pc:sldMkLst>
      </pc:sldChg>
      <pc:sldChg chg="del">
        <pc:chgData name="Kathleen Dollard" userId="0e099197-7e30-40b4-b137-48962f86e452" providerId="ADAL" clId="{6B3ECDD0-D214-4F99-8F57-001BD7951FE8}" dt="2023-12-04T11:35:34.311" v="11" actId="47"/>
        <pc:sldMkLst>
          <pc:docMk/>
          <pc:sldMk cId="3254804583" sldId="273"/>
        </pc:sldMkLst>
      </pc:sldChg>
      <pc:sldChg chg="del">
        <pc:chgData name="Kathleen Dollard" userId="0e099197-7e30-40b4-b137-48962f86e452" providerId="ADAL" clId="{6B3ECDD0-D214-4F99-8F57-001BD7951FE8}" dt="2023-12-04T11:35:34.311" v="11" actId="47"/>
        <pc:sldMkLst>
          <pc:docMk/>
          <pc:sldMk cId="3846804859" sldId="278"/>
        </pc:sldMkLst>
      </pc:sldChg>
      <pc:sldChg chg="del">
        <pc:chgData name="Kathleen Dollard" userId="0e099197-7e30-40b4-b137-48962f86e452" providerId="ADAL" clId="{6B3ECDD0-D214-4F99-8F57-001BD7951FE8}" dt="2023-12-04T11:35:34.311" v="11" actId="47"/>
        <pc:sldMkLst>
          <pc:docMk/>
          <pc:sldMk cId="3004499945" sldId="279"/>
        </pc:sldMkLst>
      </pc:sldChg>
      <pc:sldChg chg="modSp mod">
        <pc:chgData name="Kathleen Dollard" userId="0e099197-7e30-40b4-b137-48962f86e452" providerId="ADAL" clId="{6B3ECDD0-D214-4F99-8F57-001BD7951FE8}" dt="2023-12-04T11:35:15.412" v="10" actId="403"/>
        <pc:sldMkLst>
          <pc:docMk/>
          <pc:sldMk cId="3127784773" sldId="280"/>
        </pc:sldMkLst>
        <pc:spChg chg="mod">
          <ac:chgData name="Kathleen Dollard" userId="0e099197-7e30-40b4-b137-48962f86e452" providerId="ADAL" clId="{6B3ECDD0-D214-4F99-8F57-001BD7951FE8}" dt="2023-12-04T11:35:15.412" v="10" actId="403"/>
          <ac:spMkLst>
            <pc:docMk/>
            <pc:sldMk cId="3127784773" sldId="280"/>
            <ac:spMk id="2" creationId="{2BBC5279-2990-3421-1E16-3202EAD8691E}"/>
          </ac:spMkLst>
        </pc:spChg>
      </pc:sldChg>
      <pc:sldChg chg="del">
        <pc:chgData name="Kathleen Dollard" userId="0e099197-7e30-40b4-b137-48962f86e452" providerId="ADAL" clId="{6B3ECDD0-D214-4F99-8F57-001BD7951FE8}" dt="2023-12-07T23:40:30.176" v="2306" actId="18676"/>
        <pc:sldMkLst>
          <pc:docMk/>
          <pc:sldMk cId="2018455175" sldId="281"/>
        </pc:sldMkLst>
      </pc:sldChg>
      <pc:sldChg chg="del">
        <pc:chgData name="Kathleen Dollard" userId="0e099197-7e30-40b4-b137-48962f86e452" providerId="ADAL" clId="{6B3ECDD0-D214-4F99-8F57-001BD7951FE8}" dt="2023-12-04T11:35:34.311" v="11" actId="47"/>
        <pc:sldMkLst>
          <pc:docMk/>
          <pc:sldMk cId="3714204091" sldId="282"/>
        </pc:sldMkLst>
      </pc:sldChg>
      <pc:sldChg chg="del">
        <pc:chgData name="Kathleen Dollard" userId="0e099197-7e30-40b4-b137-48962f86e452" providerId="ADAL" clId="{6B3ECDD0-D214-4F99-8F57-001BD7951FE8}" dt="2023-12-04T11:35:34.311" v="11" actId="47"/>
        <pc:sldMkLst>
          <pc:docMk/>
          <pc:sldMk cId="2552490010" sldId="283"/>
        </pc:sldMkLst>
      </pc:sldChg>
      <pc:sldChg chg="del">
        <pc:chgData name="Kathleen Dollard" userId="0e099197-7e30-40b4-b137-48962f86e452" providerId="ADAL" clId="{6B3ECDD0-D214-4F99-8F57-001BD7951FE8}" dt="2023-12-04T11:35:34.311" v="11" actId="47"/>
        <pc:sldMkLst>
          <pc:docMk/>
          <pc:sldMk cId="851932122" sldId="286"/>
        </pc:sldMkLst>
      </pc:sldChg>
      <pc:sldChg chg="del">
        <pc:chgData name="Kathleen Dollard" userId="0e099197-7e30-40b4-b137-48962f86e452" providerId="ADAL" clId="{6B3ECDD0-D214-4F99-8F57-001BD7951FE8}" dt="2023-12-04T11:35:34.311" v="11" actId="47"/>
        <pc:sldMkLst>
          <pc:docMk/>
          <pc:sldMk cId="3058790880" sldId="287"/>
        </pc:sldMkLst>
      </pc:sldChg>
      <pc:sldChg chg="del">
        <pc:chgData name="Kathleen Dollard" userId="0e099197-7e30-40b4-b137-48962f86e452" providerId="ADAL" clId="{6B3ECDD0-D214-4F99-8F57-001BD7951FE8}" dt="2023-12-04T11:35:34.311" v="11" actId="47"/>
        <pc:sldMkLst>
          <pc:docMk/>
          <pc:sldMk cId="1989184084" sldId="288"/>
        </pc:sldMkLst>
      </pc:sldChg>
      <pc:sldChg chg="del">
        <pc:chgData name="Kathleen Dollard" userId="0e099197-7e30-40b4-b137-48962f86e452" providerId="ADAL" clId="{6B3ECDD0-D214-4F99-8F57-001BD7951FE8}" dt="2023-12-07T23:40:30.176" v="2306" actId="18676"/>
        <pc:sldMkLst>
          <pc:docMk/>
          <pc:sldMk cId="121869812" sldId="289"/>
        </pc:sldMkLst>
      </pc:sldChg>
      <pc:sldChg chg="del">
        <pc:chgData name="Kathleen Dollard" userId="0e099197-7e30-40b4-b137-48962f86e452" providerId="ADAL" clId="{6B3ECDD0-D214-4F99-8F57-001BD7951FE8}" dt="2023-12-04T11:35:34.311" v="11" actId="47"/>
        <pc:sldMkLst>
          <pc:docMk/>
          <pc:sldMk cId="924192041" sldId="291"/>
        </pc:sldMkLst>
      </pc:sldChg>
      <pc:sldChg chg="del">
        <pc:chgData name="Kathleen Dollard" userId="0e099197-7e30-40b4-b137-48962f86e452" providerId="ADAL" clId="{6B3ECDD0-D214-4F99-8F57-001BD7951FE8}" dt="2023-12-07T23:40:30.176" v="2306" actId="18676"/>
        <pc:sldMkLst>
          <pc:docMk/>
          <pc:sldMk cId="1023071940" sldId="292"/>
        </pc:sldMkLst>
      </pc:sldChg>
      <pc:sldChg chg="del">
        <pc:chgData name="Kathleen Dollard" userId="0e099197-7e30-40b4-b137-48962f86e452" providerId="ADAL" clId="{6B3ECDD0-D214-4F99-8F57-001BD7951FE8}" dt="2023-12-04T11:35:34.311" v="11" actId="47"/>
        <pc:sldMkLst>
          <pc:docMk/>
          <pc:sldMk cId="3981528247" sldId="293"/>
        </pc:sldMkLst>
      </pc:sldChg>
      <pc:sldChg chg="del">
        <pc:chgData name="Kathleen Dollard" userId="0e099197-7e30-40b4-b137-48962f86e452" providerId="ADAL" clId="{6B3ECDD0-D214-4F99-8F57-001BD7951FE8}" dt="2023-12-04T11:35:34.311" v="11" actId="47"/>
        <pc:sldMkLst>
          <pc:docMk/>
          <pc:sldMk cId="3796767340" sldId="294"/>
        </pc:sldMkLst>
      </pc:sldChg>
      <pc:sldChg chg="del">
        <pc:chgData name="Kathleen Dollard" userId="0e099197-7e30-40b4-b137-48962f86e452" providerId="ADAL" clId="{6B3ECDD0-D214-4F99-8F57-001BD7951FE8}" dt="2023-12-04T11:35:34.311" v="11" actId="47"/>
        <pc:sldMkLst>
          <pc:docMk/>
          <pc:sldMk cId="1511686729" sldId="296"/>
        </pc:sldMkLst>
      </pc:sldChg>
      <pc:sldChg chg="del">
        <pc:chgData name="Kathleen Dollard" userId="0e099197-7e30-40b4-b137-48962f86e452" providerId="ADAL" clId="{6B3ECDD0-D214-4F99-8F57-001BD7951FE8}" dt="2023-12-07T23:40:30.176" v="2306" actId="18676"/>
        <pc:sldMkLst>
          <pc:docMk/>
          <pc:sldMk cId="3226443285" sldId="297"/>
        </pc:sldMkLst>
      </pc:sldChg>
      <pc:sldChg chg="del">
        <pc:chgData name="Kathleen Dollard" userId="0e099197-7e30-40b4-b137-48962f86e452" providerId="ADAL" clId="{6B3ECDD0-D214-4F99-8F57-001BD7951FE8}" dt="2023-12-07T23:40:30.176" v="2306" actId="18676"/>
        <pc:sldMkLst>
          <pc:docMk/>
          <pc:sldMk cId="1794320312" sldId="298"/>
        </pc:sldMkLst>
      </pc:sldChg>
      <pc:sldChg chg="del">
        <pc:chgData name="Kathleen Dollard" userId="0e099197-7e30-40b4-b137-48962f86e452" providerId="ADAL" clId="{6B3ECDD0-D214-4F99-8F57-001BD7951FE8}" dt="2023-12-07T23:40:30.176" v="2306" actId="18676"/>
        <pc:sldMkLst>
          <pc:docMk/>
          <pc:sldMk cId="1767585408" sldId="299"/>
        </pc:sldMkLst>
      </pc:sldChg>
      <pc:sldChg chg="addSp delSp modSp new mod modClrScheme chgLayout">
        <pc:chgData name="Kathleen Dollard" userId="0e099197-7e30-40b4-b137-48962f86e452" providerId="ADAL" clId="{6B3ECDD0-D214-4F99-8F57-001BD7951FE8}" dt="2023-12-04T12:20:50.492" v="310" actId="20577"/>
        <pc:sldMkLst>
          <pc:docMk/>
          <pc:sldMk cId="3082105201" sldId="300"/>
        </pc:sldMkLst>
        <pc:spChg chg="del mod ord">
          <ac:chgData name="Kathleen Dollard" userId="0e099197-7e30-40b4-b137-48962f86e452" providerId="ADAL" clId="{6B3ECDD0-D214-4F99-8F57-001BD7951FE8}" dt="2023-12-04T11:36:20.465" v="17" actId="700"/>
          <ac:spMkLst>
            <pc:docMk/>
            <pc:sldMk cId="3082105201" sldId="300"/>
            <ac:spMk id="2" creationId="{8C2BA011-A25A-C5AE-293E-D43524EC51D7}"/>
          </ac:spMkLst>
        </pc:spChg>
        <pc:spChg chg="del mod ord">
          <ac:chgData name="Kathleen Dollard" userId="0e099197-7e30-40b4-b137-48962f86e452" providerId="ADAL" clId="{6B3ECDD0-D214-4F99-8F57-001BD7951FE8}" dt="2023-12-04T11:36:20.465" v="17" actId="700"/>
          <ac:spMkLst>
            <pc:docMk/>
            <pc:sldMk cId="3082105201" sldId="300"/>
            <ac:spMk id="3" creationId="{6F3A3B45-3640-909F-05D0-40A291D133CC}"/>
          </ac:spMkLst>
        </pc:spChg>
        <pc:spChg chg="add mod ord">
          <ac:chgData name="Kathleen Dollard" userId="0e099197-7e30-40b4-b137-48962f86e452" providerId="ADAL" clId="{6B3ECDD0-D214-4F99-8F57-001BD7951FE8}" dt="2023-12-04T11:36:50.810" v="29" actId="5793"/>
          <ac:spMkLst>
            <pc:docMk/>
            <pc:sldMk cId="3082105201" sldId="300"/>
            <ac:spMk id="4" creationId="{E37336A0-DC72-FB1D-7EDE-40E0CDBF4281}"/>
          </ac:spMkLst>
        </pc:spChg>
        <pc:spChg chg="add mod ord">
          <ac:chgData name="Kathleen Dollard" userId="0e099197-7e30-40b4-b137-48962f86e452" providerId="ADAL" clId="{6B3ECDD0-D214-4F99-8F57-001BD7951FE8}" dt="2023-12-04T12:20:50.492" v="310" actId="20577"/>
          <ac:spMkLst>
            <pc:docMk/>
            <pc:sldMk cId="3082105201" sldId="300"/>
            <ac:spMk id="5" creationId="{BA91AB02-E279-37F2-F27A-FCE4461A0C8F}"/>
          </ac:spMkLst>
        </pc:spChg>
      </pc:sldChg>
      <pc:sldChg chg="modSp add del mod">
        <pc:chgData name="Kathleen Dollard" userId="0e099197-7e30-40b4-b137-48962f86e452" providerId="ADAL" clId="{6B3ECDD0-D214-4F99-8F57-001BD7951FE8}" dt="2023-12-04T13:26:00.617" v="333" actId="2696"/>
        <pc:sldMkLst>
          <pc:docMk/>
          <pc:sldMk cId="1870307739" sldId="301"/>
        </pc:sldMkLst>
        <pc:spChg chg="mod">
          <ac:chgData name="Kathleen Dollard" userId="0e099197-7e30-40b4-b137-48962f86e452" providerId="ADAL" clId="{6B3ECDD0-D214-4F99-8F57-001BD7951FE8}" dt="2023-12-04T12:18:14.815" v="157" actId="27636"/>
          <ac:spMkLst>
            <pc:docMk/>
            <pc:sldMk cId="1870307739" sldId="301"/>
            <ac:spMk id="2" creationId="{5B1770ED-C270-0693-436C-B71BDA9E74BE}"/>
          </ac:spMkLst>
        </pc:spChg>
      </pc:sldChg>
      <pc:sldChg chg="del">
        <pc:chgData name="Kathleen Dollard" userId="0e099197-7e30-40b4-b137-48962f86e452" providerId="ADAL" clId="{6B3ECDD0-D214-4F99-8F57-001BD7951FE8}" dt="2023-12-04T11:35:34.311" v="11" actId="47"/>
        <pc:sldMkLst>
          <pc:docMk/>
          <pc:sldMk cId="227258027" sldId="306"/>
        </pc:sldMkLst>
      </pc:sldChg>
      <pc:sldChg chg="del">
        <pc:chgData name="Kathleen Dollard" userId="0e099197-7e30-40b4-b137-48962f86e452" providerId="ADAL" clId="{6B3ECDD0-D214-4F99-8F57-001BD7951FE8}" dt="2023-12-04T11:35:34.311" v="11" actId="47"/>
        <pc:sldMkLst>
          <pc:docMk/>
          <pc:sldMk cId="309852166" sldId="307"/>
        </pc:sldMkLst>
      </pc:sldChg>
      <pc:sldChg chg="del">
        <pc:chgData name="Kathleen Dollard" userId="0e099197-7e30-40b4-b137-48962f86e452" providerId="ADAL" clId="{6B3ECDD0-D214-4F99-8F57-001BD7951FE8}" dt="2023-12-04T11:35:34.311" v="11" actId="47"/>
        <pc:sldMkLst>
          <pc:docMk/>
          <pc:sldMk cId="3973026259" sldId="308"/>
        </pc:sldMkLst>
      </pc:sldChg>
      <pc:sldChg chg="del">
        <pc:chgData name="Kathleen Dollard" userId="0e099197-7e30-40b4-b137-48962f86e452" providerId="ADAL" clId="{6B3ECDD0-D214-4F99-8F57-001BD7951FE8}" dt="2023-12-04T11:35:34.311" v="11" actId="47"/>
        <pc:sldMkLst>
          <pc:docMk/>
          <pc:sldMk cId="476689144" sldId="309"/>
        </pc:sldMkLst>
      </pc:sldChg>
      <pc:sldChg chg="del">
        <pc:chgData name="Kathleen Dollard" userId="0e099197-7e30-40b4-b137-48962f86e452" providerId="ADAL" clId="{6B3ECDD0-D214-4F99-8F57-001BD7951FE8}" dt="2023-12-04T11:35:34.311" v="11" actId="47"/>
        <pc:sldMkLst>
          <pc:docMk/>
          <pc:sldMk cId="3268985237" sldId="310"/>
        </pc:sldMkLst>
      </pc:sldChg>
      <pc:sldChg chg="del">
        <pc:chgData name="Kathleen Dollard" userId="0e099197-7e30-40b4-b137-48962f86e452" providerId="ADAL" clId="{6B3ECDD0-D214-4F99-8F57-001BD7951FE8}" dt="2023-12-04T11:35:34.311" v="11" actId="47"/>
        <pc:sldMkLst>
          <pc:docMk/>
          <pc:sldMk cId="2148803190" sldId="312"/>
        </pc:sldMkLst>
      </pc:sldChg>
      <pc:sldChg chg="del">
        <pc:chgData name="Kathleen Dollard" userId="0e099197-7e30-40b4-b137-48962f86e452" providerId="ADAL" clId="{6B3ECDD0-D214-4F99-8F57-001BD7951FE8}" dt="2023-12-04T11:35:34.311" v="11" actId="47"/>
        <pc:sldMkLst>
          <pc:docMk/>
          <pc:sldMk cId="2396117944" sldId="313"/>
        </pc:sldMkLst>
      </pc:sldChg>
      <pc:sldChg chg="del">
        <pc:chgData name="Kathleen Dollard" userId="0e099197-7e30-40b4-b137-48962f86e452" providerId="ADAL" clId="{6B3ECDD0-D214-4F99-8F57-001BD7951FE8}" dt="2023-12-04T11:35:34.311" v="11" actId="47"/>
        <pc:sldMkLst>
          <pc:docMk/>
          <pc:sldMk cId="2028446744" sldId="314"/>
        </pc:sldMkLst>
      </pc:sldChg>
      <pc:sldChg chg="del">
        <pc:chgData name="Kathleen Dollard" userId="0e099197-7e30-40b4-b137-48962f86e452" providerId="ADAL" clId="{6B3ECDD0-D214-4F99-8F57-001BD7951FE8}" dt="2023-12-04T11:35:34.311" v="11" actId="47"/>
        <pc:sldMkLst>
          <pc:docMk/>
          <pc:sldMk cId="1523982110" sldId="315"/>
        </pc:sldMkLst>
      </pc:sldChg>
      <pc:sldChg chg="del">
        <pc:chgData name="Kathleen Dollard" userId="0e099197-7e30-40b4-b137-48962f86e452" providerId="ADAL" clId="{6B3ECDD0-D214-4F99-8F57-001BD7951FE8}" dt="2023-12-04T11:35:34.311" v="11" actId="47"/>
        <pc:sldMkLst>
          <pc:docMk/>
          <pc:sldMk cId="501201432" sldId="316"/>
        </pc:sldMkLst>
      </pc:sldChg>
      <pc:sldChg chg="del">
        <pc:chgData name="Kathleen Dollard" userId="0e099197-7e30-40b4-b137-48962f86e452" providerId="ADAL" clId="{6B3ECDD0-D214-4F99-8F57-001BD7951FE8}" dt="2023-12-04T11:35:34.311" v="11" actId="47"/>
        <pc:sldMkLst>
          <pc:docMk/>
          <pc:sldMk cId="900554208" sldId="317"/>
        </pc:sldMkLst>
      </pc:sldChg>
      <pc:sldChg chg="del">
        <pc:chgData name="Kathleen Dollard" userId="0e099197-7e30-40b4-b137-48962f86e452" providerId="ADAL" clId="{6B3ECDD0-D214-4F99-8F57-001BD7951FE8}" dt="2023-12-04T11:35:34.311" v="11" actId="47"/>
        <pc:sldMkLst>
          <pc:docMk/>
          <pc:sldMk cId="514617726" sldId="318"/>
        </pc:sldMkLst>
      </pc:sldChg>
      <pc:sldChg chg="del">
        <pc:chgData name="Kathleen Dollard" userId="0e099197-7e30-40b4-b137-48962f86e452" providerId="ADAL" clId="{6B3ECDD0-D214-4F99-8F57-001BD7951FE8}" dt="2023-12-04T11:35:34.311" v="11" actId="47"/>
        <pc:sldMkLst>
          <pc:docMk/>
          <pc:sldMk cId="4103058853" sldId="319"/>
        </pc:sldMkLst>
      </pc:sldChg>
      <pc:sldChg chg="del">
        <pc:chgData name="Kathleen Dollard" userId="0e099197-7e30-40b4-b137-48962f86e452" providerId="ADAL" clId="{6B3ECDD0-D214-4F99-8F57-001BD7951FE8}" dt="2023-12-04T11:35:34.311" v="11" actId="47"/>
        <pc:sldMkLst>
          <pc:docMk/>
          <pc:sldMk cId="3212167069" sldId="320"/>
        </pc:sldMkLst>
      </pc:sldChg>
      <pc:sldChg chg="del">
        <pc:chgData name="Kathleen Dollard" userId="0e099197-7e30-40b4-b137-48962f86e452" providerId="ADAL" clId="{6B3ECDD0-D214-4F99-8F57-001BD7951FE8}" dt="2023-12-04T11:35:34.311" v="11" actId="47"/>
        <pc:sldMkLst>
          <pc:docMk/>
          <pc:sldMk cId="1718364703" sldId="321"/>
        </pc:sldMkLst>
      </pc:sldChg>
      <pc:sldChg chg="del">
        <pc:chgData name="Kathleen Dollard" userId="0e099197-7e30-40b4-b137-48962f86e452" providerId="ADAL" clId="{6B3ECDD0-D214-4F99-8F57-001BD7951FE8}" dt="2023-12-04T11:35:34.311" v="11" actId="47"/>
        <pc:sldMkLst>
          <pc:docMk/>
          <pc:sldMk cId="2256697469" sldId="323"/>
        </pc:sldMkLst>
      </pc:sldChg>
      <pc:sldChg chg="del">
        <pc:chgData name="Kathleen Dollard" userId="0e099197-7e30-40b4-b137-48962f86e452" providerId="ADAL" clId="{6B3ECDD0-D214-4F99-8F57-001BD7951FE8}" dt="2023-12-04T11:35:34.311" v="11" actId="47"/>
        <pc:sldMkLst>
          <pc:docMk/>
          <pc:sldMk cId="3825073066" sldId="324"/>
        </pc:sldMkLst>
      </pc:sldChg>
      <pc:sldChg chg="del">
        <pc:chgData name="Kathleen Dollard" userId="0e099197-7e30-40b4-b137-48962f86e452" providerId="ADAL" clId="{6B3ECDD0-D214-4F99-8F57-001BD7951FE8}" dt="2023-12-04T11:35:34.311" v="11" actId="47"/>
        <pc:sldMkLst>
          <pc:docMk/>
          <pc:sldMk cId="973006542" sldId="325"/>
        </pc:sldMkLst>
      </pc:sldChg>
      <pc:sldChg chg="del">
        <pc:chgData name="Kathleen Dollard" userId="0e099197-7e30-40b4-b137-48962f86e452" providerId="ADAL" clId="{6B3ECDD0-D214-4F99-8F57-001BD7951FE8}" dt="2023-12-04T11:35:34.311" v="11" actId="47"/>
        <pc:sldMkLst>
          <pc:docMk/>
          <pc:sldMk cId="363013389" sldId="326"/>
        </pc:sldMkLst>
      </pc:sldChg>
      <pc:sldChg chg="modSp add">
        <pc:chgData name="Kathleen Dollard" userId="0e099197-7e30-40b4-b137-48962f86e452" providerId="ADAL" clId="{6B3ECDD0-D214-4F99-8F57-001BD7951FE8}" dt="2023-12-04T13:48:48.669" v="957" actId="207"/>
        <pc:sldMkLst>
          <pc:docMk/>
          <pc:sldMk cId="1062831657" sldId="327"/>
        </pc:sldMkLst>
        <pc:spChg chg="mod">
          <ac:chgData name="Kathleen Dollard" userId="0e099197-7e30-40b4-b137-48962f86e452" providerId="ADAL" clId="{6B3ECDD0-D214-4F99-8F57-001BD7951FE8}" dt="2023-12-04T13:48:48.669" v="957" actId="207"/>
          <ac:spMkLst>
            <pc:docMk/>
            <pc:sldMk cId="1062831657" sldId="327"/>
            <ac:spMk id="6" creationId="{00000000-0000-0000-0000-000000000000}"/>
          </ac:spMkLst>
        </pc:spChg>
      </pc:sldChg>
      <pc:sldChg chg="del">
        <pc:chgData name="Kathleen Dollard" userId="0e099197-7e30-40b4-b137-48962f86e452" providerId="ADAL" clId="{6B3ECDD0-D214-4F99-8F57-001BD7951FE8}" dt="2023-12-04T11:35:34.311" v="11" actId="47"/>
        <pc:sldMkLst>
          <pc:docMk/>
          <pc:sldMk cId="2679193841" sldId="327"/>
        </pc:sldMkLst>
      </pc:sldChg>
      <pc:sldChg chg="del">
        <pc:chgData name="Kathleen Dollard" userId="0e099197-7e30-40b4-b137-48962f86e452" providerId="ADAL" clId="{6B3ECDD0-D214-4F99-8F57-001BD7951FE8}" dt="2023-12-04T11:35:34.311" v="11" actId="47"/>
        <pc:sldMkLst>
          <pc:docMk/>
          <pc:sldMk cId="1131741265" sldId="328"/>
        </pc:sldMkLst>
      </pc:sldChg>
      <pc:sldChg chg="add">
        <pc:chgData name="Kathleen Dollard" userId="0e099197-7e30-40b4-b137-48962f86e452" providerId="ADAL" clId="{6B3ECDD0-D214-4F99-8F57-001BD7951FE8}" dt="2023-12-04T12:18:14.642" v="156"/>
        <pc:sldMkLst>
          <pc:docMk/>
          <pc:sldMk cId="1299081456" sldId="328"/>
        </pc:sldMkLst>
      </pc:sldChg>
      <pc:sldChg chg="del">
        <pc:chgData name="Kathleen Dollard" userId="0e099197-7e30-40b4-b137-48962f86e452" providerId="ADAL" clId="{6B3ECDD0-D214-4F99-8F57-001BD7951FE8}" dt="2023-12-04T11:35:34.311" v="11" actId="47"/>
        <pc:sldMkLst>
          <pc:docMk/>
          <pc:sldMk cId="993738723" sldId="329"/>
        </pc:sldMkLst>
      </pc:sldChg>
      <pc:sldChg chg="add">
        <pc:chgData name="Kathleen Dollard" userId="0e099197-7e30-40b4-b137-48962f86e452" providerId="ADAL" clId="{6B3ECDD0-D214-4F99-8F57-001BD7951FE8}" dt="2023-12-04T12:18:14.642" v="156"/>
        <pc:sldMkLst>
          <pc:docMk/>
          <pc:sldMk cId="1445143050" sldId="329"/>
        </pc:sldMkLst>
      </pc:sldChg>
      <pc:sldChg chg="add">
        <pc:chgData name="Kathleen Dollard" userId="0e099197-7e30-40b4-b137-48962f86e452" providerId="ADAL" clId="{6B3ECDD0-D214-4F99-8F57-001BD7951FE8}" dt="2023-12-04T12:18:14.642" v="156"/>
        <pc:sldMkLst>
          <pc:docMk/>
          <pc:sldMk cId="2457501838" sldId="330"/>
        </pc:sldMkLst>
      </pc:sldChg>
      <pc:sldChg chg="del">
        <pc:chgData name="Kathleen Dollard" userId="0e099197-7e30-40b4-b137-48962f86e452" providerId="ADAL" clId="{6B3ECDD0-D214-4F99-8F57-001BD7951FE8}" dt="2023-12-04T11:35:34.311" v="11" actId="47"/>
        <pc:sldMkLst>
          <pc:docMk/>
          <pc:sldMk cId="3064579879" sldId="330"/>
        </pc:sldMkLst>
      </pc:sldChg>
      <pc:sldChg chg="add">
        <pc:chgData name="Kathleen Dollard" userId="0e099197-7e30-40b4-b137-48962f86e452" providerId="ADAL" clId="{6B3ECDD0-D214-4F99-8F57-001BD7951FE8}" dt="2023-12-04T12:18:14.642" v="156"/>
        <pc:sldMkLst>
          <pc:docMk/>
          <pc:sldMk cId="987804971" sldId="331"/>
        </pc:sldMkLst>
      </pc:sldChg>
      <pc:sldChg chg="del">
        <pc:chgData name="Kathleen Dollard" userId="0e099197-7e30-40b4-b137-48962f86e452" providerId="ADAL" clId="{6B3ECDD0-D214-4F99-8F57-001BD7951FE8}" dt="2023-12-04T11:35:34.311" v="11" actId="47"/>
        <pc:sldMkLst>
          <pc:docMk/>
          <pc:sldMk cId="2386395540" sldId="331"/>
        </pc:sldMkLst>
      </pc:sldChg>
      <pc:sldChg chg="del">
        <pc:chgData name="Kathleen Dollard" userId="0e099197-7e30-40b4-b137-48962f86e452" providerId="ADAL" clId="{6B3ECDD0-D214-4F99-8F57-001BD7951FE8}" dt="2023-12-04T11:35:34.311" v="11" actId="47"/>
        <pc:sldMkLst>
          <pc:docMk/>
          <pc:sldMk cId="2629733029" sldId="332"/>
        </pc:sldMkLst>
      </pc:sldChg>
      <pc:sldChg chg="modSp add modAnim">
        <pc:chgData name="Kathleen Dollard" userId="0e099197-7e30-40b4-b137-48962f86e452" providerId="ADAL" clId="{6B3ECDD0-D214-4F99-8F57-001BD7951FE8}" dt="2023-12-04T13:52:44.254" v="1165" actId="20577"/>
        <pc:sldMkLst>
          <pc:docMk/>
          <pc:sldMk cId="3956893587" sldId="332"/>
        </pc:sldMkLst>
        <pc:spChg chg="mod">
          <ac:chgData name="Kathleen Dollard" userId="0e099197-7e30-40b4-b137-48962f86e452" providerId="ADAL" clId="{6B3ECDD0-D214-4F99-8F57-001BD7951FE8}" dt="2023-12-04T13:52:44.254" v="1165" actId="20577"/>
          <ac:spMkLst>
            <pc:docMk/>
            <pc:sldMk cId="3956893587" sldId="332"/>
            <ac:spMk id="5" creationId="{00000000-0000-0000-0000-000000000000}"/>
          </ac:spMkLst>
        </pc:spChg>
      </pc:sldChg>
      <pc:sldChg chg="add">
        <pc:chgData name="Kathleen Dollard" userId="0e099197-7e30-40b4-b137-48962f86e452" providerId="ADAL" clId="{6B3ECDD0-D214-4F99-8F57-001BD7951FE8}" dt="2023-12-04T12:18:14.642" v="156"/>
        <pc:sldMkLst>
          <pc:docMk/>
          <pc:sldMk cId="241093403" sldId="333"/>
        </pc:sldMkLst>
      </pc:sldChg>
      <pc:sldChg chg="del">
        <pc:chgData name="Kathleen Dollard" userId="0e099197-7e30-40b4-b137-48962f86e452" providerId="ADAL" clId="{6B3ECDD0-D214-4F99-8F57-001BD7951FE8}" dt="2023-12-04T11:35:34.311" v="11" actId="47"/>
        <pc:sldMkLst>
          <pc:docMk/>
          <pc:sldMk cId="3130798410" sldId="333"/>
        </pc:sldMkLst>
      </pc:sldChg>
      <pc:sldChg chg="del">
        <pc:chgData name="Kathleen Dollard" userId="0e099197-7e30-40b4-b137-48962f86e452" providerId="ADAL" clId="{6B3ECDD0-D214-4F99-8F57-001BD7951FE8}" dt="2023-12-04T11:35:34.311" v="11" actId="47"/>
        <pc:sldMkLst>
          <pc:docMk/>
          <pc:sldMk cId="83722707" sldId="334"/>
        </pc:sldMkLst>
      </pc:sldChg>
      <pc:sldChg chg="add">
        <pc:chgData name="Kathleen Dollard" userId="0e099197-7e30-40b4-b137-48962f86e452" providerId="ADAL" clId="{6B3ECDD0-D214-4F99-8F57-001BD7951FE8}" dt="2023-12-04T12:18:14.642" v="156"/>
        <pc:sldMkLst>
          <pc:docMk/>
          <pc:sldMk cId="4190538847" sldId="334"/>
        </pc:sldMkLst>
      </pc:sldChg>
      <pc:sldChg chg="add">
        <pc:chgData name="Kathleen Dollard" userId="0e099197-7e30-40b4-b137-48962f86e452" providerId="ADAL" clId="{6B3ECDD0-D214-4F99-8F57-001BD7951FE8}" dt="2023-12-04T12:18:14.642" v="156"/>
        <pc:sldMkLst>
          <pc:docMk/>
          <pc:sldMk cId="817044975" sldId="335"/>
        </pc:sldMkLst>
      </pc:sldChg>
      <pc:sldChg chg="add">
        <pc:chgData name="Kathleen Dollard" userId="0e099197-7e30-40b4-b137-48962f86e452" providerId="ADAL" clId="{6B3ECDD0-D214-4F99-8F57-001BD7951FE8}" dt="2023-12-04T12:18:14.642" v="156"/>
        <pc:sldMkLst>
          <pc:docMk/>
          <pc:sldMk cId="1345843538" sldId="336"/>
        </pc:sldMkLst>
      </pc:sldChg>
      <pc:sldChg chg="add">
        <pc:chgData name="Kathleen Dollard" userId="0e099197-7e30-40b4-b137-48962f86e452" providerId="ADAL" clId="{6B3ECDD0-D214-4F99-8F57-001BD7951FE8}" dt="2023-12-04T12:18:14.642" v="156"/>
        <pc:sldMkLst>
          <pc:docMk/>
          <pc:sldMk cId="827020051" sldId="338"/>
        </pc:sldMkLst>
      </pc:sldChg>
      <pc:sldChg chg="add">
        <pc:chgData name="Kathleen Dollard" userId="0e099197-7e30-40b4-b137-48962f86e452" providerId="ADAL" clId="{6B3ECDD0-D214-4F99-8F57-001BD7951FE8}" dt="2023-12-04T12:18:14.642" v="156"/>
        <pc:sldMkLst>
          <pc:docMk/>
          <pc:sldMk cId="3311949014" sldId="339"/>
        </pc:sldMkLst>
      </pc:sldChg>
      <pc:sldChg chg="modSp add mod">
        <pc:chgData name="Kathleen Dollard" userId="0e099197-7e30-40b4-b137-48962f86e452" providerId="ADAL" clId="{6B3ECDD0-D214-4F99-8F57-001BD7951FE8}" dt="2023-12-04T13:54:10.934" v="1166" actId="207"/>
        <pc:sldMkLst>
          <pc:docMk/>
          <pc:sldMk cId="1323826075" sldId="342"/>
        </pc:sldMkLst>
        <pc:spChg chg="mod">
          <ac:chgData name="Kathleen Dollard" userId="0e099197-7e30-40b4-b137-48962f86e452" providerId="ADAL" clId="{6B3ECDD0-D214-4F99-8F57-001BD7951FE8}" dt="2023-12-04T13:54:10.934" v="1166" actId="207"/>
          <ac:spMkLst>
            <pc:docMk/>
            <pc:sldMk cId="1323826075" sldId="342"/>
            <ac:spMk id="10" creationId="{00000000-0000-0000-0000-000000000000}"/>
          </ac:spMkLst>
        </pc:spChg>
      </pc:sldChg>
      <pc:sldChg chg="modSp add mod">
        <pc:chgData name="Kathleen Dollard" userId="0e099197-7e30-40b4-b137-48962f86e452" providerId="ADAL" clId="{6B3ECDD0-D214-4F99-8F57-001BD7951FE8}" dt="2023-12-04T13:54:15.104" v="1167" actId="207"/>
        <pc:sldMkLst>
          <pc:docMk/>
          <pc:sldMk cId="3702212466" sldId="343"/>
        </pc:sldMkLst>
        <pc:spChg chg="mod">
          <ac:chgData name="Kathleen Dollard" userId="0e099197-7e30-40b4-b137-48962f86e452" providerId="ADAL" clId="{6B3ECDD0-D214-4F99-8F57-001BD7951FE8}" dt="2023-12-04T13:54:15.104" v="1167" actId="207"/>
          <ac:spMkLst>
            <pc:docMk/>
            <pc:sldMk cId="3702212466" sldId="343"/>
            <ac:spMk id="10" creationId="{00000000-0000-0000-0000-000000000000}"/>
          </ac:spMkLst>
        </pc:spChg>
      </pc:sldChg>
      <pc:sldChg chg="modSp add mod">
        <pc:chgData name="Kathleen Dollard" userId="0e099197-7e30-40b4-b137-48962f86e452" providerId="ADAL" clId="{6B3ECDD0-D214-4F99-8F57-001BD7951FE8}" dt="2023-12-04T13:54:17.988" v="1168" actId="207"/>
        <pc:sldMkLst>
          <pc:docMk/>
          <pc:sldMk cId="2059122563" sldId="344"/>
        </pc:sldMkLst>
        <pc:spChg chg="mod">
          <ac:chgData name="Kathleen Dollard" userId="0e099197-7e30-40b4-b137-48962f86e452" providerId="ADAL" clId="{6B3ECDD0-D214-4F99-8F57-001BD7951FE8}" dt="2023-12-04T13:54:17.988" v="1168" actId="207"/>
          <ac:spMkLst>
            <pc:docMk/>
            <pc:sldMk cId="2059122563" sldId="344"/>
            <ac:spMk id="10" creationId="{00000000-0000-0000-0000-000000000000}"/>
          </ac:spMkLst>
        </pc:spChg>
      </pc:sldChg>
      <pc:sldChg chg="addSp modSp add mod modAnim">
        <pc:chgData name="Kathleen Dollard" userId="0e099197-7e30-40b4-b137-48962f86e452" providerId="ADAL" clId="{6B3ECDD0-D214-4F99-8F57-001BD7951FE8}" dt="2023-12-04T14:04:35.821" v="1253" actId="1076"/>
        <pc:sldMkLst>
          <pc:docMk/>
          <pc:sldMk cId="3735798126" sldId="345"/>
        </pc:sldMkLst>
        <pc:spChg chg="add mod">
          <ac:chgData name="Kathleen Dollard" userId="0e099197-7e30-40b4-b137-48962f86e452" providerId="ADAL" clId="{6B3ECDD0-D214-4F99-8F57-001BD7951FE8}" dt="2023-12-04T14:04:35.821" v="1253" actId="1076"/>
          <ac:spMkLst>
            <pc:docMk/>
            <pc:sldMk cId="3735798126" sldId="345"/>
            <ac:spMk id="2" creationId="{F9EE0FF8-DC0B-1995-74FD-79EFB2D7B2E3}"/>
          </ac:spMkLst>
        </pc:spChg>
        <pc:spChg chg="add mod">
          <ac:chgData name="Kathleen Dollard" userId="0e099197-7e30-40b4-b137-48962f86e452" providerId="ADAL" clId="{6B3ECDD0-D214-4F99-8F57-001BD7951FE8}" dt="2023-12-04T14:04:35.821" v="1253" actId="1076"/>
          <ac:spMkLst>
            <pc:docMk/>
            <pc:sldMk cId="3735798126" sldId="345"/>
            <ac:spMk id="6" creationId="{13A377A0-6D47-B009-D919-585C17B312F7}"/>
          </ac:spMkLst>
        </pc:spChg>
        <pc:spChg chg="mod">
          <ac:chgData name="Kathleen Dollard" userId="0e099197-7e30-40b4-b137-48962f86e452" providerId="ADAL" clId="{6B3ECDD0-D214-4F99-8F57-001BD7951FE8}" dt="2023-12-04T14:04:10.986" v="1248" actId="1076"/>
          <ac:spMkLst>
            <pc:docMk/>
            <pc:sldMk cId="3735798126" sldId="345"/>
            <ac:spMk id="9" creationId="{00000000-0000-0000-0000-000000000000}"/>
          </ac:spMkLst>
        </pc:spChg>
        <pc:spChg chg="mod">
          <ac:chgData name="Kathleen Dollard" userId="0e099197-7e30-40b4-b137-48962f86e452" providerId="ADAL" clId="{6B3ECDD0-D214-4F99-8F57-001BD7951FE8}" dt="2023-12-04T14:04:10.986" v="1248" actId="1076"/>
          <ac:spMkLst>
            <pc:docMk/>
            <pc:sldMk cId="3735798126" sldId="345"/>
            <ac:spMk id="12" creationId="{00000000-0000-0000-0000-000000000000}"/>
          </ac:spMkLst>
        </pc:spChg>
        <pc:spChg chg="mod">
          <ac:chgData name="Kathleen Dollard" userId="0e099197-7e30-40b4-b137-48962f86e452" providerId="ADAL" clId="{6B3ECDD0-D214-4F99-8F57-001BD7951FE8}" dt="2023-12-04T13:59:15.360" v="1218" actId="1076"/>
          <ac:spMkLst>
            <pc:docMk/>
            <pc:sldMk cId="3735798126" sldId="345"/>
            <ac:spMk id="13" creationId="{00000000-0000-0000-0000-000000000000}"/>
          </ac:spMkLst>
        </pc:spChg>
        <pc:spChg chg="mod">
          <ac:chgData name="Kathleen Dollard" userId="0e099197-7e30-40b4-b137-48962f86e452" providerId="ADAL" clId="{6B3ECDD0-D214-4F99-8F57-001BD7951FE8}" dt="2023-12-04T13:54:21.281" v="1169" actId="207"/>
          <ac:spMkLst>
            <pc:docMk/>
            <pc:sldMk cId="3735798126" sldId="345"/>
            <ac:spMk id="15" creationId="{00000000-0000-0000-0000-000000000000}"/>
          </ac:spMkLst>
        </pc:spChg>
      </pc:sldChg>
      <pc:sldChg chg="addSp delSp modSp add mod modTransition">
        <pc:chgData name="Kathleen Dollard" userId="0e099197-7e30-40b4-b137-48962f86e452" providerId="ADAL" clId="{6B3ECDD0-D214-4F99-8F57-001BD7951FE8}" dt="2023-12-04T14:05:01.428" v="1257"/>
        <pc:sldMkLst>
          <pc:docMk/>
          <pc:sldMk cId="262504426" sldId="346"/>
        </pc:sldMkLst>
        <pc:spChg chg="add mod">
          <ac:chgData name="Kathleen Dollard" userId="0e099197-7e30-40b4-b137-48962f86e452" providerId="ADAL" clId="{6B3ECDD0-D214-4F99-8F57-001BD7951FE8}" dt="2023-12-04T14:04:58.031" v="1256" actId="1076"/>
          <ac:spMkLst>
            <pc:docMk/>
            <pc:sldMk cId="262504426" sldId="346"/>
            <ac:spMk id="2" creationId="{8BC497A9-49C7-ACE8-3F06-60EABB78E4AA}"/>
          </ac:spMkLst>
        </pc:spChg>
        <pc:spChg chg="add mod">
          <ac:chgData name="Kathleen Dollard" userId="0e099197-7e30-40b4-b137-48962f86e452" providerId="ADAL" clId="{6B3ECDD0-D214-4F99-8F57-001BD7951FE8}" dt="2023-12-04T14:04:58.031" v="1256" actId="1076"/>
          <ac:spMkLst>
            <pc:docMk/>
            <pc:sldMk cId="262504426" sldId="346"/>
            <ac:spMk id="6" creationId="{53153100-C92D-CF7E-8DE5-1506044E35D9}"/>
          </ac:spMkLst>
        </pc:spChg>
        <pc:spChg chg="mod">
          <ac:chgData name="Kathleen Dollard" userId="0e099197-7e30-40b4-b137-48962f86e452" providerId="ADAL" clId="{6B3ECDD0-D214-4F99-8F57-001BD7951FE8}" dt="2023-12-04T13:54:26.442" v="1170" actId="207"/>
          <ac:spMkLst>
            <pc:docMk/>
            <pc:sldMk cId="262504426" sldId="346"/>
            <ac:spMk id="10" creationId="{00000000-0000-0000-0000-000000000000}"/>
          </ac:spMkLst>
        </pc:spChg>
        <pc:spChg chg="del">
          <ac:chgData name="Kathleen Dollard" userId="0e099197-7e30-40b4-b137-48962f86e452" providerId="ADAL" clId="{6B3ECDD0-D214-4F99-8F57-001BD7951FE8}" dt="2023-12-04T14:04:53.061" v="1254" actId="478"/>
          <ac:spMkLst>
            <pc:docMk/>
            <pc:sldMk cId="262504426" sldId="346"/>
            <ac:spMk id="12" creationId="{00000000-0000-0000-0000-000000000000}"/>
          </ac:spMkLst>
        </pc:spChg>
        <pc:spChg chg="mod">
          <ac:chgData name="Kathleen Dollard" userId="0e099197-7e30-40b4-b137-48962f86e452" providerId="ADAL" clId="{6B3ECDD0-D214-4F99-8F57-001BD7951FE8}" dt="2023-12-04T13:59:20.418" v="1219" actId="1076"/>
          <ac:spMkLst>
            <pc:docMk/>
            <pc:sldMk cId="262504426" sldId="346"/>
            <ac:spMk id="13" creationId="{00000000-0000-0000-0000-000000000000}"/>
          </ac:spMkLst>
        </pc:spChg>
        <pc:spChg chg="del">
          <ac:chgData name="Kathleen Dollard" userId="0e099197-7e30-40b4-b137-48962f86e452" providerId="ADAL" clId="{6B3ECDD0-D214-4F99-8F57-001BD7951FE8}" dt="2023-12-04T14:04:53.061" v="1254" actId="478"/>
          <ac:spMkLst>
            <pc:docMk/>
            <pc:sldMk cId="262504426" sldId="346"/>
            <ac:spMk id="14" creationId="{00000000-0000-0000-0000-000000000000}"/>
          </ac:spMkLst>
        </pc:spChg>
      </pc:sldChg>
      <pc:sldChg chg="addSp delSp modSp add mod">
        <pc:chgData name="Kathleen Dollard" userId="0e099197-7e30-40b4-b137-48962f86e452" providerId="ADAL" clId="{6B3ECDD0-D214-4F99-8F57-001BD7951FE8}" dt="2023-12-04T14:06:21.668" v="1263"/>
        <pc:sldMkLst>
          <pc:docMk/>
          <pc:sldMk cId="2194512333" sldId="348"/>
        </pc:sldMkLst>
        <pc:spChg chg="add mod">
          <ac:chgData name="Kathleen Dollard" userId="0e099197-7e30-40b4-b137-48962f86e452" providerId="ADAL" clId="{6B3ECDD0-D214-4F99-8F57-001BD7951FE8}" dt="2023-12-04T14:06:21.668" v="1263"/>
          <ac:spMkLst>
            <pc:docMk/>
            <pc:sldMk cId="2194512333" sldId="348"/>
            <ac:spMk id="6" creationId="{0DBC9B7A-E21C-081A-45FC-1814B714290F}"/>
          </ac:spMkLst>
        </pc:spChg>
        <pc:spChg chg="mod">
          <ac:chgData name="Kathleen Dollard" userId="0e099197-7e30-40b4-b137-48962f86e452" providerId="ADAL" clId="{6B3ECDD0-D214-4F99-8F57-001BD7951FE8}" dt="2023-12-04T13:54:53.896" v="1175" actId="207"/>
          <ac:spMkLst>
            <pc:docMk/>
            <pc:sldMk cId="2194512333" sldId="348"/>
            <ac:spMk id="10" creationId="{00000000-0000-0000-0000-000000000000}"/>
          </ac:spMkLst>
        </pc:spChg>
        <pc:spChg chg="del">
          <ac:chgData name="Kathleen Dollard" userId="0e099197-7e30-40b4-b137-48962f86e452" providerId="ADAL" clId="{6B3ECDD0-D214-4F99-8F57-001BD7951FE8}" dt="2023-12-04T14:06:20.565" v="1262" actId="478"/>
          <ac:spMkLst>
            <pc:docMk/>
            <pc:sldMk cId="2194512333" sldId="348"/>
            <ac:spMk id="14" creationId="{00000000-0000-0000-0000-000000000000}"/>
          </ac:spMkLst>
        </pc:spChg>
      </pc:sldChg>
      <pc:sldChg chg="addSp delSp modSp add mod modTransition modAnim">
        <pc:chgData name="Kathleen Dollard" userId="0e099197-7e30-40b4-b137-48962f86e452" providerId="ADAL" clId="{6B3ECDD0-D214-4F99-8F57-001BD7951FE8}" dt="2023-12-04T14:11:08.576" v="1271" actId="962"/>
        <pc:sldMkLst>
          <pc:docMk/>
          <pc:sldMk cId="3960394916" sldId="349"/>
        </pc:sldMkLst>
        <pc:spChg chg="add mod">
          <ac:chgData name="Kathleen Dollard" userId="0e099197-7e30-40b4-b137-48962f86e452" providerId="ADAL" clId="{6B3ECDD0-D214-4F99-8F57-001BD7951FE8}" dt="2023-12-04T14:07:53.067" v="1266" actId="962"/>
          <ac:spMkLst>
            <pc:docMk/>
            <pc:sldMk cId="3960394916" sldId="349"/>
            <ac:spMk id="2" creationId="{B1720F23-CC1F-F204-453D-EE1EE5F28477}"/>
          </ac:spMkLst>
        </pc:spChg>
        <pc:spChg chg="mod">
          <ac:chgData name="Kathleen Dollard" userId="0e099197-7e30-40b4-b137-48962f86e452" providerId="ADAL" clId="{6B3ECDD0-D214-4F99-8F57-001BD7951FE8}" dt="2023-12-04T13:54:49.635" v="1174" actId="207"/>
          <ac:spMkLst>
            <pc:docMk/>
            <pc:sldMk cId="3960394916" sldId="349"/>
            <ac:spMk id="10" creationId="{00000000-0000-0000-0000-000000000000}"/>
          </ac:spMkLst>
        </pc:spChg>
        <pc:spChg chg="mod">
          <ac:chgData name="Kathleen Dollard" userId="0e099197-7e30-40b4-b137-48962f86e452" providerId="ADAL" clId="{6B3ECDD0-D214-4F99-8F57-001BD7951FE8}" dt="2023-12-04T13:59:26.756" v="1220" actId="1076"/>
          <ac:spMkLst>
            <pc:docMk/>
            <pc:sldMk cId="3960394916" sldId="349"/>
            <ac:spMk id="13" creationId="{00000000-0000-0000-0000-000000000000}"/>
          </ac:spMkLst>
        </pc:spChg>
        <pc:spChg chg="del">
          <ac:chgData name="Kathleen Dollard" userId="0e099197-7e30-40b4-b137-48962f86e452" providerId="ADAL" clId="{6B3ECDD0-D214-4F99-8F57-001BD7951FE8}" dt="2023-12-04T14:07:42.927" v="1265" actId="478"/>
          <ac:spMkLst>
            <pc:docMk/>
            <pc:sldMk cId="3960394916" sldId="349"/>
            <ac:spMk id="14" creationId="{00000000-0000-0000-0000-000000000000}"/>
          </ac:spMkLst>
        </pc:spChg>
        <pc:grpChg chg="add mod">
          <ac:chgData name="Kathleen Dollard" userId="0e099197-7e30-40b4-b137-48962f86e452" providerId="ADAL" clId="{6B3ECDD0-D214-4F99-8F57-001BD7951FE8}" dt="2023-12-04T14:11:08.576" v="1271" actId="962"/>
          <ac:grpSpMkLst>
            <pc:docMk/>
            <pc:sldMk cId="3960394916" sldId="349"/>
            <ac:grpSpMk id="6" creationId="{06920BAD-BB7A-B13A-6E5B-3471DE0ABB26}"/>
          </ac:grpSpMkLst>
        </pc:grpChg>
      </pc:sldChg>
      <pc:sldChg chg="addSp delSp modSp add mod modTransition modAnim">
        <pc:chgData name="Kathleen Dollard" userId="0e099197-7e30-40b4-b137-48962f86e452" providerId="ADAL" clId="{6B3ECDD0-D214-4F99-8F57-001BD7951FE8}" dt="2023-12-04T14:13:24.527" v="1278"/>
        <pc:sldMkLst>
          <pc:docMk/>
          <pc:sldMk cId="845038348" sldId="350"/>
        </pc:sldMkLst>
        <pc:spChg chg="add del mod">
          <ac:chgData name="Kathleen Dollard" userId="0e099197-7e30-40b4-b137-48962f86e452" providerId="ADAL" clId="{6B3ECDD0-D214-4F99-8F57-001BD7951FE8}" dt="2023-12-04T14:01:47.114" v="1237" actId="478"/>
          <ac:spMkLst>
            <pc:docMk/>
            <pc:sldMk cId="845038348" sldId="350"/>
            <ac:spMk id="6" creationId="{9835B715-2FBD-3C99-B29F-76A4D388F841}"/>
          </ac:spMkLst>
        </pc:spChg>
        <pc:spChg chg="add mod">
          <ac:chgData name="Kathleen Dollard" userId="0e099197-7e30-40b4-b137-48962f86e452" providerId="ADAL" clId="{6B3ECDD0-D214-4F99-8F57-001BD7951FE8}" dt="2023-12-04T14:01:45.211" v="1236" actId="1076"/>
          <ac:spMkLst>
            <pc:docMk/>
            <pc:sldMk cId="845038348" sldId="350"/>
            <ac:spMk id="7" creationId="{29C61D03-B2A8-31EA-13DE-7F7E0C6B5444}"/>
          </ac:spMkLst>
        </pc:spChg>
        <pc:spChg chg="mod">
          <ac:chgData name="Kathleen Dollard" userId="0e099197-7e30-40b4-b137-48962f86e452" providerId="ADAL" clId="{6B3ECDD0-D214-4F99-8F57-001BD7951FE8}" dt="2023-12-04T13:54:44.759" v="1173" actId="207"/>
          <ac:spMkLst>
            <pc:docMk/>
            <pc:sldMk cId="845038348" sldId="350"/>
            <ac:spMk id="10" creationId="{00000000-0000-0000-0000-000000000000}"/>
          </ac:spMkLst>
        </pc:spChg>
        <pc:spChg chg="add del">
          <ac:chgData name="Kathleen Dollard" userId="0e099197-7e30-40b4-b137-48962f86e452" providerId="ADAL" clId="{6B3ECDD0-D214-4F99-8F57-001BD7951FE8}" dt="2023-12-04T14:00:13.225" v="1226" actId="21"/>
          <ac:spMkLst>
            <pc:docMk/>
            <pc:sldMk cId="845038348" sldId="350"/>
            <ac:spMk id="12" creationId="{00000000-0000-0000-0000-000000000000}"/>
          </ac:spMkLst>
        </pc:spChg>
        <pc:spChg chg="mod">
          <ac:chgData name="Kathleen Dollard" userId="0e099197-7e30-40b4-b137-48962f86e452" providerId="ADAL" clId="{6B3ECDD0-D214-4F99-8F57-001BD7951FE8}" dt="2023-12-04T13:59:32.883" v="1221" actId="1076"/>
          <ac:spMkLst>
            <pc:docMk/>
            <pc:sldMk cId="845038348" sldId="350"/>
            <ac:spMk id="13" creationId="{00000000-0000-0000-0000-000000000000}"/>
          </ac:spMkLst>
        </pc:spChg>
      </pc:sldChg>
      <pc:sldChg chg="addSp delSp modSp add mod modTransition modAnim">
        <pc:chgData name="Kathleen Dollard" userId="0e099197-7e30-40b4-b137-48962f86e452" providerId="ADAL" clId="{6B3ECDD0-D214-4F99-8F57-001BD7951FE8}" dt="2023-12-04T14:01:55.306" v="1240" actId="478"/>
        <pc:sldMkLst>
          <pc:docMk/>
          <pc:sldMk cId="3459576826" sldId="351"/>
        </pc:sldMkLst>
        <pc:spChg chg="add del mod">
          <ac:chgData name="Kathleen Dollard" userId="0e099197-7e30-40b4-b137-48962f86e452" providerId="ADAL" clId="{6B3ECDD0-D214-4F99-8F57-001BD7951FE8}" dt="2023-12-04T14:01:55.306" v="1240" actId="478"/>
          <ac:spMkLst>
            <pc:docMk/>
            <pc:sldMk cId="3459576826" sldId="351"/>
            <ac:spMk id="2" creationId="{00000000-0000-0000-0000-000000000000}"/>
          </ac:spMkLst>
        </pc:spChg>
        <pc:spChg chg="add mod">
          <ac:chgData name="Kathleen Dollard" userId="0e099197-7e30-40b4-b137-48962f86e452" providerId="ADAL" clId="{6B3ECDD0-D214-4F99-8F57-001BD7951FE8}" dt="2023-12-04T14:00:49.182" v="1230"/>
          <ac:spMkLst>
            <pc:docMk/>
            <pc:sldMk cId="3459576826" sldId="351"/>
            <ac:spMk id="6" creationId="{8EB4F513-50DE-BBF1-8256-02D0A70A9E61}"/>
          </ac:spMkLst>
        </pc:spChg>
        <pc:spChg chg="add mod">
          <ac:chgData name="Kathleen Dollard" userId="0e099197-7e30-40b4-b137-48962f86e452" providerId="ADAL" clId="{6B3ECDD0-D214-4F99-8F57-001BD7951FE8}" dt="2023-12-04T14:01:53.671" v="1239" actId="1076"/>
          <ac:spMkLst>
            <pc:docMk/>
            <pc:sldMk cId="3459576826" sldId="351"/>
            <ac:spMk id="7" creationId="{0783241A-9EE9-4F1E-E793-1A4E5B26ED0C}"/>
          </ac:spMkLst>
        </pc:spChg>
        <pc:spChg chg="mod">
          <ac:chgData name="Kathleen Dollard" userId="0e099197-7e30-40b4-b137-48962f86e452" providerId="ADAL" clId="{6B3ECDD0-D214-4F99-8F57-001BD7951FE8}" dt="2023-12-04T13:54:41.314" v="1172" actId="207"/>
          <ac:spMkLst>
            <pc:docMk/>
            <pc:sldMk cId="3459576826" sldId="351"/>
            <ac:spMk id="10" creationId="{00000000-0000-0000-0000-000000000000}"/>
          </ac:spMkLst>
        </pc:spChg>
        <pc:spChg chg="del mod">
          <ac:chgData name="Kathleen Dollard" userId="0e099197-7e30-40b4-b137-48962f86e452" providerId="ADAL" clId="{6B3ECDD0-D214-4F99-8F57-001BD7951FE8}" dt="2023-12-04T14:00:18.959" v="1228" actId="478"/>
          <ac:spMkLst>
            <pc:docMk/>
            <pc:sldMk cId="3459576826" sldId="351"/>
            <ac:spMk id="12" creationId="{00000000-0000-0000-0000-000000000000}"/>
          </ac:spMkLst>
        </pc:spChg>
        <pc:spChg chg="mod">
          <ac:chgData name="Kathleen Dollard" userId="0e099197-7e30-40b4-b137-48962f86e452" providerId="ADAL" clId="{6B3ECDD0-D214-4F99-8F57-001BD7951FE8}" dt="2023-12-04T13:59:37.774" v="1222" actId="1076"/>
          <ac:spMkLst>
            <pc:docMk/>
            <pc:sldMk cId="3459576826" sldId="351"/>
            <ac:spMk id="13" creationId="{00000000-0000-0000-0000-000000000000}"/>
          </ac:spMkLst>
        </pc:spChg>
      </pc:sldChg>
      <pc:sldChg chg="addSp delSp modSp add mod modAnim">
        <pc:chgData name="Kathleen Dollard" userId="0e099197-7e30-40b4-b137-48962f86e452" providerId="ADAL" clId="{6B3ECDD0-D214-4F99-8F57-001BD7951FE8}" dt="2023-12-04T14:10:06.704" v="1269"/>
        <pc:sldMkLst>
          <pc:docMk/>
          <pc:sldMk cId="3988903196" sldId="352"/>
        </pc:sldMkLst>
        <pc:spChg chg="mod">
          <ac:chgData name="Kathleen Dollard" userId="0e099197-7e30-40b4-b137-48962f86e452" providerId="ADAL" clId="{6B3ECDD0-D214-4F99-8F57-001BD7951FE8}" dt="2023-12-04T13:57:48.637" v="1199" actId="208"/>
          <ac:spMkLst>
            <pc:docMk/>
            <pc:sldMk cId="3988903196" sldId="352"/>
            <ac:spMk id="6" creationId="{00000000-0000-0000-0000-000000000000}"/>
          </ac:spMkLst>
        </pc:spChg>
        <pc:spChg chg="mod">
          <ac:chgData name="Kathleen Dollard" userId="0e099197-7e30-40b4-b137-48962f86e452" providerId="ADAL" clId="{6B3ECDD0-D214-4F99-8F57-001BD7951FE8}" dt="2023-12-04T13:55:09.761" v="1177" actId="207"/>
          <ac:spMkLst>
            <pc:docMk/>
            <pc:sldMk cId="3988903196" sldId="352"/>
            <ac:spMk id="7" creationId="{00000000-0000-0000-0000-000000000000}"/>
          </ac:spMkLst>
        </pc:spChg>
        <pc:spChg chg="mod">
          <ac:chgData name="Kathleen Dollard" userId="0e099197-7e30-40b4-b137-48962f86e452" providerId="ADAL" clId="{6B3ECDD0-D214-4F99-8F57-001BD7951FE8}" dt="2023-12-04T13:55:09.761" v="1177" actId="207"/>
          <ac:spMkLst>
            <pc:docMk/>
            <pc:sldMk cId="3988903196" sldId="352"/>
            <ac:spMk id="8" creationId="{00000000-0000-0000-0000-000000000000}"/>
          </ac:spMkLst>
        </pc:spChg>
        <pc:spChg chg="mod">
          <ac:chgData name="Kathleen Dollard" userId="0e099197-7e30-40b4-b137-48962f86e452" providerId="ADAL" clId="{6B3ECDD0-D214-4F99-8F57-001BD7951FE8}" dt="2023-12-04T13:57:45.698" v="1198" actId="208"/>
          <ac:spMkLst>
            <pc:docMk/>
            <pc:sldMk cId="3988903196" sldId="352"/>
            <ac:spMk id="9" creationId="{00000000-0000-0000-0000-000000000000}"/>
          </ac:spMkLst>
        </pc:spChg>
        <pc:spChg chg="mod">
          <ac:chgData name="Kathleen Dollard" userId="0e099197-7e30-40b4-b137-48962f86e452" providerId="ADAL" clId="{6B3ECDD0-D214-4F99-8F57-001BD7951FE8}" dt="2023-12-04T13:57:41.432" v="1197" actId="208"/>
          <ac:spMkLst>
            <pc:docMk/>
            <pc:sldMk cId="3988903196" sldId="352"/>
            <ac:spMk id="10" creationId="{00000000-0000-0000-0000-000000000000}"/>
          </ac:spMkLst>
        </pc:spChg>
        <pc:spChg chg="del mod">
          <ac:chgData name="Kathleen Dollard" userId="0e099197-7e30-40b4-b137-48962f86e452" providerId="ADAL" clId="{6B3ECDD0-D214-4F99-8F57-001BD7951FE8}" dt="2023-12-04T14:01:03.112" v="1232" actId="478"/>
          <ac:spMkLst>
            <pc:docMk/>
            <pc:sldMk cId="3988903196" sldId="352"/>
            <ac:spMk id="14" creationId="{00000000-0000-0000-0000-000000000000}"/>
          </ac:spMkLst>
        </pc:spChg>
        <pc:spChg chg="add del mod">
          <ac:chgData name="Kathleen Dollard" userId="0e099197-7e30-40b4-b137-48962f86e452" providerId="ADAL" clId="{6B3ECDD0-D214-4F99-8F57-001BD7951FE8}" dt="2023-12-04T14:02:12.317" v="1244" actId="478"/>
          <ac:spMkLst>
            <pc:docMk/>
            <pc:sldMk cId="3988903196" sldId="352"/>
            <ac:spMk id="15" creationId="{ED1F19A8-2142-6FD7-B51F-319C23D6E6BB}"/>
          </ac:spMkLst>
        </pc:spChg>
        <pc:spChg chg="add del mod">
          <ac:chgData name="Kathleen Dollard" userId="0e099197-7e30-40b4-b137-48962f86e452" providerId="ADAL" clId="{6B3ECDD0-D214-4F99-8F57-001BD7951FE8}" dt="2023-12-04T14:02:09.173" v="1242" actId="478"/>
          <ac:spMkLst>
            <pc:docMk/>
            <pc:sldMk cId="3988903196" sldId="352"/>
            <ac:spMk id="16" creationId="{FA65E9E5-C313-3034-217F-A8DB7C6123EF}"/>
          </ac:spMkLst>
        </pc:spChg>
        <pc:spChg chg="add mod">
          <ac:chgData name="Kathleen Dollard" userId="0e099197-7e30-40b4-b137-48962f86e452" providerId="ADAL" clId="{6B3ECDD0-D214-4F99-8F57-001BD7951FE8}" dt="2023-12-04T14:02:10.288" v="1243"/>
          <ac:spMkLst>
            <pc:docMk/>
            <pc:sldMk cId="3988903196" sldId="352"/>
            <ac:spMk id="17" creationId="{A44F2C71-2AD7-8860-97CA-F93AEA46FD36}"/>
          </ac:spMkLst>
        </pc:spChg>
        <pc:cxnChg chg="add mod">
          <ac:chgData name="Kathleen Dollard" userId="0e099197-7e30-40b4-b137-48962f86e452" providerId="ADAL" clId="{6B3ECDD0-D214-4F99-8F57-001BD7951FE8}" dt="2023-12-04T13:56:00.261" v="1192" actId="1038"/>
          <ac:cxnSpMkLst>
            <pc:docMk/>
            <pc:sldMk cId="3988903196" sldId="352"/>
            <ac:cxnSpMk id="11" creationId="{CCA33124-3B0D-E37A-BAA7-0B9184437720}"/>
          </ac:cxnSpMkLst>
        </pc:cxnChg>
      </pc:sldChg>
      <pc:sldChg chg="add">
        <pc:chgData name="Kathleen Dollard" userId="0e099197-7e30-40b4-b137-48962f86e452" providerId="ADAL" clId="{6B3ECDD0-D214-4F99-8F57-001BD7951FE8}" dt="2023-12-04T12:18:14.642" v="156"/>
        <pc:sldMkLst>
          <pc:docMk/>
          <pc:sldMk cId="3429343601" sldId="353"/>
        </pc:sldMkLst>
      </pc:sldChg>
      <pc:sldChg chg="add">
        <pc:chgData name="Kathleen Dollard" userId="0e099197-7e30-40b4-b137-48962f86e452" providerId="ADAL" clId="{6B3ECDD0-D214-4F99-8F57-001BD7951FE8}" dt="2023-12-04T12:18:14.642" v="156"/>
        <pc:sldMkLst>
          <pc:docMk/>
          <pc:sldMk cId="765483803" sldId="354"/>
        </pc:sldMkLst>
      </pc:sldChg>
      <pc:sldChg chg="add">
        <pc:chgData name="Kathleen Dollard" userId="0e099197-7e30-40b4-b137-48962f86e452" providerId="ADAL" clId="{6B3ECDD0-D214-4F99-8F57-001BD7951FE8}" dt="2023-12-04T12:18:14.642" v="156"/>
        <pc:sldMkLst>
          <pc:docMk/>
          <pc:sldMk cId="1210161626" sldId="355"/>
        </pc:sldMkLst>
      </pc:sldChg>
      <pc:sldChg chg="add">
        <pc:chgData name="Kathleen Dollard" userId="0e099197-7e30-40b4-b137-48962f86e452" providerId="ADAL" clId="{6B3ECDD0-D214-4F99-8F57-001BD7951FE8}" dt="2023-12-04T12:18:14.642" v="156"/>
        <pc:sldMkLst>
          <pc:docMk/>
          <pc:sldMk cId="3722857372" sldId="357"/>
        </pc:sldMkLst>
      </pc:sldChg>
      <pc:sldChg chg="add">
        <pc:chgData name="Kathleen Dollard" userId="0e099197-7e30-40b4-b137-48962f86e452" providerId="ADAL" clId="{6B3ECDD0-D214-4F99-8F57-001BD7951FE8}" dt="2023-12-04T12:18:14.642" v="156"/>
        <pc:sldMkLst>
          <pc:docMk/>
          <pc:sldMk cId="2485113939" sldId="358"/>
        </pc:sldMkLst>
      </pc:sldChg>
      <pc:sldChg chg="add">
        <pc:chgData name="Kathleen Dollard" userId="0e099197-7e30-40b4-b137-48962f86e452" providerId="ADAL" clId="{6B3ECDD0-D214-4F99-8F57-001BD7951FE8}" dt="2023-12-04T12:18:14.642" v="156"/>
        <pc:sldMkLst>
          <pc:docMk/>
          <pc:sldMk cId="1627816239" sldId="360"/>
        </pc:sldMkLst>
      </pc:sldChg>
      <pc:sldChg chg="add">
        <pc:chgData name="Kathleen Dollard" userId="0e099197-7e30-40b4-b137-48962f86e452" providerId="ADAL" clId="{6B3ECDD0-D214-4F99-8F57-001BD7951FE8}" dt="2023-12-04T12:18:14.642" v="156"/>
        <pc:sldMkLst>
          <pc:docMk/>
          <pc:sldMk cId="676948821" sldId="363"/>
        </pc:sldMkLst>
      </pc:sldChg>
      <pc:sldChg chg="add">
        <pc:chgData name="Kathleen Dollard" userId="0e099197-7e30-40b4-b137-48962f86e452" providerId="ADAL" clId="{6B3ECDD0-D214-4F99-8F57-001BD7951FE8}" dt="2023-12-04T12:18:14.642" v="156"/>
        <pc:sldMkLst>
          <pc:docMk/>
          <pc:sldMk cId="4080254400" sldId="364"/>
        </pc:sldMkLst>
      </pc:sldChg>
      <pc:sldChg chg="add">
        <pc:chgData name="Kathleen Dollard" userId="0e099197-7e30-40b4-b137-48962f86e452" providerId="ADAL" clId="{6B3ECDD0-D214-4F99-8F57-001BD7951FE8}" dt="2023-12-04T12:18:14.642" v="156"/>
        <pc:sldMkLst>
          <pc:docMk/>
          <pc:sldMk cId="171532014" sldId="365"/>
        </pc:sldMkLst>
      </pc:sldChg>
      <pc:sldChg chg="add ord">
        <pc:chgData name="Kathleen Dollard" userId="0e099197-7e30-40b4-b137-48962f86e452" providerId="ADAL" clId="{6B3ECDD0-D214-4F99-8F57-001BD7951FE8}" dt="2023-12-08T17:22:39.942" v="4623"/>
        <pc:sldMkLst>
          <pc:docMk/>
          <pc:sldMk cId="3513496661" sldId="398"/>
        </pc:sldMkLst>
      </pc:sldChg>
      <pc:sldChg chg="addSp delSp modSp add mod">
        <pc:chgData name="Kathleen Dollard" userId="0e099197-7e30-40b4-b137-48962f86e452" providerId="ADAL" clId="{6B3ECDD0-D214-4F99-8F57-001BD7951FE8}" dt="2023-12-04T14:06:13.014" v="1261" actId="1076"/>
        <pc:sldMkLst>
          <pc:docMk/>
          <pc:sldMk cId="1714034810" sldId="495"/>
        </pc:sldMkLst>
        <pc:spChg chg="add mod">
          <ac:chgData name="Kathleen Dollard" userId="0e099197-7e30-40b4-b137-48962f86e452" providerId="ADAL" clId="{6B3ECDD0-D214-4F99-8F57-001BD7951FE8}" dt="2023-12-04T14:06:13.014" v="1261" actId="1076"/>
          <ac:spMkLst>
            <pc:docMk/>
            <pc:sldMk cId="1714034810" sldId="495"/>
            <ac:spMk id="6" creationId="{5DF834BB-7833-DDE7-6CB4-B6D5A20AEE07}"/>
          </ac:spMkLst>
        </pc:spChg>
        <pc:spChg chg="add mod">
          <ac:chgData name="Kathleen Dollard" userId="0e099197-7e30-40b4-b137-48962f86e452" providerId="ADAL" clId="{6B3ECDD0-D214-4F99-8F57-001BD7951FE8}" dt="2023-12-04T14:05:56.797" v="1258"/>
          <ac:spMkLst>
            <pc:docMk/>
            <pc:sldMk cId="1714034810" sldId="495"/>
            <ac:spMk id="7" creationId="{A7BE5215-715F-E393-E68D-8CAE374DCE4C}"/>
          </ac:spMkLst>
        </pc:spChg>
        <pc:spChg chg="del">
          <ac:chgData name="Kathleen Dollard" userId="0e099197-7e30-40b4-b137-48962f86e452" providerId="ADAL" clId="{6B3ECDD0-D214-4F99-8F57-001BD7951FE8}" dt="2023-12-04T14:06:00.368" v="1259" actId="478"/>
          <ac:spMkLst>
            <pc:docMk/>
            <pc:sldMk cId="1714034810" sldId="495"/>
            <ac:spMk id="8" creationId="{00000000-0000-0000-0000-000000000000}"/>
          </ac:spMkLst>
        </pc:spChg>
        <pc:spChg chg="mod">
          <ac:chgData name="Kathleen Dollard" userId="0e099197-7e30-40b4-b137-48962f86e452" providerId="ADAL" clId="{6B3ECDD0-D214-4F99-8F57-001BD7951FE8}" dt="2023-12-04T13:54:33.307" v="1171" actId="207"/>
          <ac:spMkLst>
            <pc:docMk/>
            <pc:sldMk cId="1714034810" sldId="495"/>
            <ac:spMk id="10" creationId="{00000000-0000-0000-0000-000000000000}"/>
          </ac:spMkLst>
        </pc:spChg>
        <pc:spChg chg="del">
          <ac:chgData name="Kathleen Dollard" userId="0e099197-7e30-40b4-b137-48962f86e452" providerId="ADAL" clId="{6B3ECDD0-D214-4F99-8F57-001BD7951FE8}" dt="2023-12-04T14:06:00.368" v="1259" actId="478"/>
          <ac:spMkLst>
            <pc:docMk/>
            <pc:sldMk cId="1714034810" sldId="495"/>
            <ac:spMk id="14" creationId="{00000000-0000-0000-0000-000000000000}"/>
          </ac:spMkLst>
        </pc:spChg>
      </pc:sldChg>
      <pc:sldChg chg="modSp add mod modAnim">
        <pc:chgData name="Kathleen Dollard" userId="0e099197-7e30-40b4-b137-48962f86e452" providerId="ADAL" clId="{6B3ECDD0-D214-4F99-8F57-001BD7951FE8}" dt="2023-12-04T13:51:15.072" v="1113" actId="20577"/>
        <pc:sldMkLst>
          <pc:docMk/>
          <pc:sldMk cId="2099631667" sldId="499"/>
        </pc:sldMkLst>
        <pc:spChg chg="mod">
          <ac:chgData name="Kathleen Dollard" userId="0e099197-7e30-40b4-b137-48962f86e452" providerId="ADAL" clId="{6B3ECDD0-D214-4F99-8F57-001BD7951FE8}" dt="2023-12-04T13:51:15.072" v="1113" actId="20577"/>
          <ac:spMkLst>
            <pc:docMk/>
            <pc:sldMk cId="2099631667" sldId="499"/>
            <ac:spMk id="4" creationId="{00000000-0000-0000-0000-000000000000}"/>
          </ac:spMkLst>
        </pc:spChg>
      </pc:sldChg>
      <pc:sldChg chg="add">
        <pc:chgData name="Kathleen Dollard" userId="0e099197-7e30-40b4-b137-48962f86e452" providerId="ADAL" clId="{6B3ECDD0-D214-4F99-8F57-001BD7951FE8}" dt="2023-12-04T12:18:14.642" v="156"/>
        <pc:sldMkLst>
          <pc:docMk/>
          <pc:sldMk cId="1745863162" sldId="500"/>
        </pc:sldMkLst>
      </pc:sldChg>
      <pc:sldChg chg="add">
        <pc:chgData name="Kathleen Dollard" userId="0e099197-7e30-40b4-b137-48962f86e452" providerId="ADAL" clId="{6B3ECDD0-D214-4F99-8F57-001BD7951FE8}" dt="2023-12-04T12:18:14.642" v="156"/>
        <pc:sldMkLst>
          <pc:docMk/>
          <pc:sldMk cId="2676241750" sldId="505"/>
        </pc:sldMkLst>
      </pc:sldChg>
      <pc:sldChg chg="add">
        <pc:chgData name="Kathleen Dollard" userId="0e099197-7e30-40b4-b137-48962f86e452" providerId="ADAL" clId="{6B3ECDD0-D214-4F99-8F57-001BD7951FE8}" dt="2023-12-04T12:18:14.642" v="156"/>
        <pc:sldMkLst>
          <pc:docMk/>
          <pc:sldMk cId="3257901216" sldId="506"/>
        </pc:sldMkLst>
      </pc:sldChg>
      <pc:sldChg chg="add">
        <pc:chgData name="Kathleen Dollard" userId="0e099197-7e30-40b4-b137-48962f86e452" providerId="ADAL" clId="{6B3ECDD0-D214-4F99-8F57-001BD7951FE8}" dt="2023-12-04T12:18:14.642" v="156"/>
        <pc:sldMkLst>
          <pc:docMk/>
          <pc:sldMk cId="1042699986" sldId="508"/>
        </pc:sldMkLst>
      </pc:sldChg>
      <pc:sldChg chg="add">
        <pc:chgData name="Kathleen Dollard" userId="0e099197-7e30-40b4-b137-48962f86e452" providerId="ADAL" clId="{6B3ECDD0-D214-4F99-8F57-001BD7951FE8}" dt="2023-12-04T12:18:14.642" v="156"/>
        <pc:sldMkLst>
          <pc:docMk/>
          <pc:sldMk cId="255622068" sldId="509"/>
        </pc:sldMkLst>
      </pc:sldChg>
      <pc:sldChg chg="add">
        <pc:chgData name="Kathleen Dollard" userId="0e099197-7e30-40b4-b137-48962f86e452" providerId="ADAL" clId="{6B3ECDD0-D214-4F99-8F57-001BD7951FE8}" dt="2023-12-04T12:18:14.642" v="156"/>
        <pc:sldMkLst>
          <pc:docMk/>
          <pc:sldMk cId="1935364656" sldId="510"/>
        </pc:sldMkLst>
      </pc:sldChg>
      <pc:sldChg chg="add">
        <pc:chgData name="Kathleen Dollard" userId="0e099197-7e30-40b4-b137-48962f86e452" providerId="ADAL" clId="{6B3ECDD0-D214-4F99-8F57-001BD7951FE8}" dt="2023-12-04T12:18:14.642" v="156"/>
        <pc:sldMkLst>
          <pc:docMk/>
          <pc:sldMk cId="1499272481" sldId="512"/>
        </pc:sldMkLst>
      </pc:sldChg>
      <pc:sldChg chg="add">
        <pc:chgData name="Kathleen Dollard" userId="0e099197-7e30-40b4-b137-48962f86e452" providerId="ADAL" clId="{6B3ECDD0-D214-4F99-8F57-001BD7951FE8}" dt="2023-12-04T12:18:14.642" v="156"/>
        <pc:sldMkLst>
          <pc:docMk/>
          <pc:sldMk cId="3980836609" sldId="513"/>
        </pc:sldMkLst>
      </pc:sldChg>
      <pc:sldChg chg="add">
        <pc:chgData name="Kathleen Dollard" userId="0e099197-7e30-40b4-b137-48962f86e452" providerId="ADAL" clId="{6B3ECDD0-D214-4F99-8F57-001BD7951FE8}" dt="2023-12-04T12:18:14.642" v="156"/>
        <pc:sldMkLst>
          <pc:docMk/>
          <pc:sldMk cId="237866485" sldId="514"/>
        </pc:sldMkLst>
      </pc:sldChg>
      <pc:sldChg chg="delSp add setBg delDesignElem">
        <pc:chgData name="Kathleen Dollard" userId="0e099197-7e30-40b4-b137-48962f86e452" providerId="ADAL" clId="{6B3ECDD0-D214-4F99-8F57-001BD7951FE8}" dt="2023-12-04T12:18:14.642" v="156"/>
        <pc:sldMkLst>
          <pc:docMk/>
          <pc:sldMk cId="3539441070" sldId="515"/>
        </pc:sldMkLst>
        <pc:spChg chg="del">
          <ac:chgData name="Kathleen Dollard" userId="0e099197-7e30-40b4-b137-48962f86e452" providerId="ADAL" clId="{6B3ECDD0-D214-4F99-8F57-001BD7951FE8}" dt="2023-12-04T12:18:14.642" v="156"/>
          <ac:spMkLst>
            <pc:docMk/>
            <pc:sldMk cId="3539441070" sldId="515"/>
            <ac:spMk id="17" creationId="{C475749F-F487-4EFB-ABC7-C1359590EB76}"/>
          </ac:spMkLst>
        </pc:spChg>
        <pc:spChg chg="del">
          <ac:chgData name="Kathleen Dollard" userId="0e099197-7e30-40b4-b137-48962f86e452" providerId="ADAL" clId="{6B3ECDD0-D214-4F99-8F57-001BD7951FE8}" dt="2023-12-04T12:18:14.642" v="156"/>
          <ac:spMkLst>
            <pc:docMk/>
            <pc:sldMk cId="3539441070" sldId="515"/>
            <ac:spMk id="18" creationId="{16D6FAA8-41A5-46EA-A8AB-E9D2754A6F32}"/>
          </ac:spMkLst>
        </pc:spChg>
      </pc:sldChg>
      <pc:sldChg chg="add">
        <pc:chgData name="Kathleen Dollard" userId="0e099197-7e30-40b4-b137-48962f86e452" providerId="ADAL" clId="{6B3ECDD0-D214-4F99-8F57-001BD7951FE8}" dt="2023-12-04T12:18:14.642" v="156"/>
        <pc:sldMkLst>
          <pc:docMk/>
          <pc:sldMk cId="413443629" sldId="516"/>
        </pc:sldMkLst>
      </pc:sldChg>
      <pc:sldChg chg="modSp new mod">
        <pc:chgData name="Kathleen Dollard" userId="0e099197-7e30-40b4-b137-48962f86e452" providerId="ADAL" clId="{6B3ECDD0-D214-4F99-8F57-001BD7951FE8}" dt="2023-12-04T12:21:19.411" v="332" actId="20577"/>
        <pc:sldMkLst>
          <pc:docMk/>
          <pc:sldMk cId="1281381819" sldId="517"/>
        </pc:sldMkLst>
        <pc:spChg chg="mod">
          <ac:chgData name="Kathleen Dollard" userId="0e099197-7e30-40b4-b137-48962f86e452" providerId="ADAL" clId="{6B3ECDD0-D214-4F99-8F57-001BD7951FE8}" dt="2023-12-04T12:21:16.167" v="325" actId="20577"/>
          <ac:spMkLst>
            <pc:docMk/>
            <pc:sldMk cId="1281381819" sldId="517"/>
            <ac:spMk id="2" creationId="{C17436BF-68DE-988D-6A2D-861F096CA667}"/>
          </ac:spMkLst>
        </pc:spChg>
        <pc:spChg chg="mod">
          <ac:chgData name="Kathleen Dollard" userId="0e099197-7e30-40b4-b137-48962f86e452" providerId="ADAL" clId="{6B3ECDD0-D214-4F99-8F57-001BD7951FE8}" dt="2023-12-04T12:21:19.411" v="332" actId="20577"/>
          <ac:spMkLst>
            <pc:docMk/>
            <pc:sldMk cId="1281381819" sldId="517"/>
            <ac:spMk id="3" creationId="{96CECDD8-4125-570C-E549-B300CB27B80E}"/>
          </ac:spMkLst>
        </pc:spChg>
      </pc:sldChg>
      <pc:sldChg chg="addSp delSp modSp new mod modClrScheme chgLayout">
        <pc:chgData name="Kathleen Dollard" userId="0e099197-7e30-40b4-b137-48962f86e452" providerId="ADAL" clId="{6B3ECDD0-D214-4F99-8F57-001BD7951FE8}" dt="2023-12-04T16:42:27.630" v="1681" actId="20577"/>
        <pc:sldMkLst>
          <pc:docMk/>
          <pc:sldMk cId="3679278032" sldId="518"/>
        </pc:sldMkLst>
        <pc:spChg chg="del mod ord">
          <ac:chgData name="Kathleen Dollard" userId="0e099197-7e30-40b4-b137-48962f86e452" providerId="ADAL" clId="{6B3ECDD0-D214-4F99-8F57-001BD7951FE8}" dt="2023-12-04T13:26:17.822" v="335" actId="700"/>
          <ac:spMkLst>
            <pc:docMk/>
            <pc:sldMk cId="3679278032" sldId="518"/>
            <ac:spMk id="2" creationId="{05361B4F-6688-2524-5536-AE90379A07DD}"/>
          </ac:spMkLst>
        </pc:spChg>
        <pc:spChg chg="del mod ord">
          <ac:chgData name="Kathleen Dollard" userId="0e099197-7e30-40b4-b137-48962f86e452" providerId="ADAL" clId="{6B3ECDD0-D214-4F99-8F57-001BD7951FE8}" dt="2023-12-04T13:26:17.822" v="335" actId="700"/>
          <ac:spMkLst>
            <pc:docMk/>
            <pc:sldMk cId="3679278032" sldId="518"/>
            <ac:spMk id="3" creationId="{DDBC5593-CFC5-4CEA-D0F9-70636C6CC67E}"/>
          </ac:spMkLst>
        </pc:spChg>
        <pc:spChg chg="add mod ord">
          <ac:chgData name="Kathleen Dollard" userId="0e099197-7e30-40b4-b137-48962f86e452" providerId="ADAL" clId="{6B3ECDD0-D214-4F99-8F57-001BD7951FE8}" dt="2023-12-04T13:26:17.822" v="335" actId="700"/>
          <ac:spMkLst>
            <pc:docMk/>
            <pc:sldMk cId="3679278032" sldId="518"/>
            <ac:spMk id="4" creationId="{B6DCE3E8-65D5-EAC9-5C5C-0DECFC9AE142}"/>
          </ac:spMkLst>
        </pc:spChg>
        <pc:spChg chg="add del mod ord">
          <ac:chgData name="Kathleen Dollard" userId="0e099197-7e30-40b4-b137-48962f86e452" providerId="ADAL" clId="{6B3ECDD0-D214-4F99-8F57-001BD7951FE8}" dt="2023-12-04T13:26:43.384" v="336" actId="3680"/>
          <ac:spMkLst>
            <pc:docMk/>
            <pc:sldMk cId="3679278032" sldId="518"/>
            <ac:spMk id="5" creationId="{69E661E5-8346-C7C9-BA38-61B8AD3EB12D}"/>
          </ac:spMkLst>
        </pc:spChg>
        <pc:spChg chg="add mod">
          <ac:chgData name="Kathleen Dollard" userId="0e099197-7e30-40b4-b137-48962f86e452" providerId="ADAL" clId="{6B3ECDD0-D214-4F99-8F57-001BD7951FE8}" dt="2023-12-04T16:42:21.252" v="1677" actId="20577"/>
          <ac:spMkLst>
            <pc:docMk/>
            <pc:sldMk cId="3679278032" sldId="518"/>
            <ac:spMk id="7" creationId="{2A692707-F4FF-9438-2405-87C56FD3E8E5}"/>
          </ac:spMkLst>
        </pc:spChg>
        <pc:graphicFrameChg chg="add mod ord modGraphic">
          <ac:chgData name="Kathleen Dollard" userId="0e099197-7e30-40b4-b137-48962f86e452" providerId="ADAL" clId="{6B3ECDD0-D214-4F99-8F57-001BD7951FE8}" dt="2023-12-04T16:42:27.630" v="1681" actId="20577"/>
          <ac:graphicFrameMkLst>
            <pc:docMk/>
            <pc:sldMk cId="3679278032" sldId="518"/>
            <ac:graphicFrameMk id="6" creationId="{6C058851-ACAF-B1BD-8E55-2B8DC0A5C5FE}"/>
          </ac:graphicFrameMkLst>
        </pc:graphicFrameChg>
      </pc:sldChg>
      <pc:sldChg chg="modSp new mod">
        <pc:chgData name="Kathleen Dollard" userId="0e099197-7e30-40b4-b137-48962f86e452" providerId="ADAL" clId="{6B3ECDD0-D214-4F99-8F57-001BD7951FE8}" dt="2023-12-04T13:46:27.533" v="956" actId="20577"/>
        <pc:sldMkLst>
          <pc:docMk/>
          <pc:sldMk cId="1962149226" sldId="519"/>
        </pc:sldMkLst>
        <pc:spChg chg="mod">
          <ac:chgData name="Kathleen Dollard" userId="0e099197-7e30-40b4-b137-48962f86e452" providerId="ADAL" clId="{6B3ECDD0-D214-4F99-8F57-001BD7951FE8}" dt="2023-12-04T13:46:27.533" v="956" actId="20577"/>
          <ac:spMkLst>
            <pc:docMk/>
            <pc:sldMk cId="1962149226" sldId="519"/>
            <ac:spMk id="2" creationId="{D30A2B40-1520-0CA9-C581-A1C7B276C935}"/>
          </ac:spMkLst>
        </pc:spChg>
      </pc:sldChg>
      <pc:sldChg chg="addSp modSp new mod modClrScheme chgLayout">
        <pc:chgData name="Kathleen Dollard" userId="0e099197-7e30-40b4-b137-48962f86e452" providerId="ADAL" clId="{6B3ECDD0-D214-4F99-8F57-001BD7951FE8}" dt="2023-12-04T16:52:43.878" v="2305" actId="20577"/>
        <pc:sldMkLst>
          <pc:docMk/>
          <pc:sldMk cId="527138141" sldId="520"/>
        </pc:sldMkLst>
        <pc:spChg chg="mod ord">
          <ac:chgData name="Kathleen Dollard" userId="0e099197-7e30-40b4-b137-48962f86e452" providerId="ADAL" clId="{6B3ECDD0-D214-4F99-8F57-001BD7951FE8}" dt="2023-12-04T16:43:03.620" v="1730" actId="700"/>
          <ac:spMkLst>
            <pc:docMk/>
            <pc:sldMk cId="527138141" sldId="520"/>
            <ac:spMk id="2" creationId="{A18CF9BD-113A-7158-4554-C98EDE8F6A41}"/>
          </ac:spMkLst>
        </pc:spChg>
        <pc:spChg chg="add mod ord">
          <ac:chgData name="Kathleen Dollard" userId="0e099197-7e30-40b4-b137-48962f86e452" providerId="ADAL" clId="{6B3ECDD0-D214-4F99-8F57-001BD7951FE8}" dt="2023-12-04T16:52:43.878" v="2305" actId="20577"/>
          <ac:spMkLst>
            <pc:docMk/>
            <pc:sldMk cId="527138141" sldId="520"/>
            <ac:spMk id="3" creationId="{7D2AFBE3-DA0C-668D-14D9-B53E592203C3}"/>
          </ac:spMkLst>
        </pc:spChg>
      </pc:sldChg>
      <pc:sldChg chg="addSp delSp modSp new mod modClrScheme chgLayout">
        <pc:chgData name="Kathleen Dollard" userId="0e099197-7e30-40b4-b137-48962f86e452" providerId="ADAL" clId="{6B3ECDD0-D214-4F99-8F57-001BD7951FE8}" dt="2023-12-08T00:44:08.256" v="3321" actId="20577"/>
        <pc:sldMkLst>
          <pc:docMk/>
          <pc:sldMk cId="3719827980" sldId="521"/>
        </pc:sldMkLst>
        <pc:spChg chg="del mod ord">
          <ac:chgData name="Kathleen Dollard" userId="0e099197-7e30-40b4-b137-48962f86e452" providerId="ADAL" clId="{6B3ECDD0-D214-4F99-8F57-001BD7951FE8}" dt="2023-12-07T23:40:50.283" v="2308" actId="700"/>
          <ac:spMkLst>
            <pc:docMk/>
            <pc:sldMk cId="3719827980" sldId="521"/>
            <ac:spMk id="2" creationId="{DC465B9B-DEF3-18D1-0B14-C46CDF54533F}"/>
          </ac:spMkLst>
        </pc:spChg>
        <pc:spChg chg="del mod ord">
          <ac:chgData name="Kathleen Dollard" userId="0e099197-7e30-40b4-b137-48962f86e452" providerId="ADAL" clId="{6B3ECDD0-D214-4F99-8F57-001BD7951FE8}" dt="2023-12-07T23:40:50.283" v="2308" actId="700"/>
          <ac:spMkLst>
            <pc:docMk/>
            <pc:sldMk cId="3719827980" sldId="521"/>
            <ac:spMk id="3" creationId="{71A5B3F8-9A3C-F776-A6C6-A4D512BB8AB6}"/>
          </ac:spMkLst>
        </pc:spChg>
        <pc:spChg chg="add mod ord">
          <ac:chgData name="Kathleen Dollard" userId="0e099197-7e30-40b4-b137-48962f86e452" providerId="ADAL" clId="{6B3ECDD0-D214-4F99-8F57-001BD7951FE8}" dt="2023-12-07T23:43:27.093" v="2346" actId="700"/>
          <ac:spMkLst>
            <pc:docMk/>
            <pc:sldMk cId="3719827980" sldId="521"/>
            <ac:spMk id="4" creationId="{A383447D-1565-9424-B743-26FBAC6B2DA0}"/>
          </ac:spMkLst>
        </pc:spChg>
        <pc:spChg chg="add del mod ord">
          <ac:chgData name="Kathleen Dollard" userId="0e099197-7e30-40b4-b137-48962f86e452" providerId="ADAL" clId="{6B3ECDD0-D214-4F99-8F57-001BD7951FE8}" dt="2023-12-07T23:43:27.093" v="2346" actId="700"/>
          <ac:spMkLst>
            <pc:docMk/>
            <pc:sldMk cId="3719827980" sldId="521"/>
            <ac:spMk id="5" creationId="{A5AED501-6F62-A5FA-3ED7-CF05DD23210F}"/>
          </ac:spMkLst>
        </pc:spChg>
        <pc:spChg chg="add mod ord">
          <ac:chgData name="Kathleen Dollard" userId="0e099197-7e30-40b4-b137-48962f86e452" providerId="ADAL" clId="{6B3ECDD0-D214-4F99-8F57-001BD7951FE8}" dt="2023-12-08T00:44:08.256" v="3321" actId="20577"/>
          <ac:spMkLst>
            <pc:docMk/>
            <pc:sldMk cId="3719827980" sldId="521"/>
            <ac:spMk id="6" creationId="{8EEFB449-95E1-1E96-61A0-92A8C1EAB068}"/>
          </ac:spMkLst>
        </pc:spChg>
      </pc:sldChg>
      <pc:sldChg chg="addSp delSp modSp new mod modClrScheme chgLayout">
        <pc:chgData name="Kathleen Dollard" userId="0e099197-7e30-40b4-b137-48962f86e452" providerId="ADAL" clId="{6B3ECDD0-D214-4F99-8F57-001BD7951FE8}" dt="2023-12-08T00:49:05.709" v="3862" actId="6549"/>
        <pc:sldMkLst>
          <pc:docMk/>
          <pc:sldMk cId="3096203668" sldId="522"/>
        </pc:sldMkLst>
        <pc:spChg chg="del mod ord">
          <ac:chgData name="Kathleen Dollard" userId="0e099197-7e30-40b4-b137-48962f86e452" providerId="ADAL" clId="{6B3ECDD0-D214-4F99-8F57-001BD7951FE8}" dt="2023-12-08T00:45:36.639" v="3323" actId="700"/>
          <ac:spMkLst>
            <pc:docMk/>
            <pc:sldMk cId="3096203668" sldId="522"/>
            <ac:spMk id="2" creationId="{7CB91B68-687D-88C3-6391-3E5CE9608902}"/>
          </ac:spMkLst>
        </pc:spChg>
        <pc:spChg chg="del mod ord">
          <ac:chgData name="Kathleen Dollard" userId="0e099197-7e30-40b4-b137-48962f86e452" providerId="ADAL" clId="{6B3ECDD0-D214-4F99-8F57-001BD7951FE8}" dt="2023-12-08T00:45:36.639" v="3323" actId="700"/>
          <ac:spMkLst>
            <pc:docMk/>
            <pc:sldMk cId="3096203668" sldId="522"/>
            <ac:spMk id="3" creationId="{237229FF-B5ED-D5CD-C326-C7A144BD9DCE}"/>
          </ac:spMkLst>
        </pc:spChg>
        <pc:spChg chg="add mod ord">
          <ac:chgData name="Kathleen Dollard" userId="0e099197-7e30-40b4-b137-48962f86e452" providerId="ADAL" clId="{6B3ECDD0-D214-4F99-8F57-001BD7951FE8}" dt="2023-12-08T00:45:59.338" v="3375" actId="20577"/>
          <ac:spMkLst>
            <pc:docMk/>
            <pc:sldMk cId="3096203668" sldId="522"/>
            <ac:spMk id="4" creationId="{D6703C60-0850-D4FE-7B1F-6878024D883F}"/>
          </ac:spMkLst>
        </pc:spChg>
        <pc:spChg chg="add mod ord">
          <ac:chgData name="Kathleen Dollard" userId="0e099197-7e30-40b4-b137-48962f86e452" providerId="ADAL" clId="{6B3ECDD0-D214-4F99-8F57-001BD7951FE8}" dt="2023-12-08T00:49:05.709" v="3862" actId="6549"/>
          <ac:spMkLst>
            <pc:docMk/>
            <pc:sldMk cId="3096203668" sldId="522"/>
            <ac:spMk id="5" creationId="{D5F9161B-5FBA-DFAB-DA07-52CFCAD2F780}"/>
          </ac:spMkLst>
        </pc:spChg>
      </pc:sldChg>
      <pc:sldChg chg="addSp delSp modSp new mod">
        <pc:chgData name="Kathleen Dollard" userId="0e099197-7e30-40b4-b137-48962f86e452" providerId="ADAL" clId="{6B3ECDD0-D214-4F99-8F57-001BD7951FE8}" dt="2023-12-08T17:06:45.928" v="3941" actId="22"/>
        <pc:sldMkLst>
          <pc:docMk/>
          <pc:sldMk cId="2720010048" sldId="523"/>
        </pc:sldMkLst>
        <pc:spChg chg="mod">
          <ac:chgData name="Kathleen Dollard" userId="0e099197-7e30-40b4-b137-48962f86e452" providerId="ADAL" clId="{6B3ECDD0-D214-4F99-8F57-001BD7951FE8}" dt="2023-12-08T17:04:04.688" v="3887" actId="20577"/>
          <ac:spMkLst>
            <pc:docMk/>
            <pc:sldMk cId="2720010048" sldId="523"/>
            <ac:spMk id="2" creationId="{75AD4EC1-1116-982A-6CE7-4D35B16C1324}"/>
          </ac:spMkLst>
        </pc:spChg>
        <pc:spChg chg="add del">
          <ac:chgData name="Kathleen Dollard" userId="0e099197-7e30-40b4-b137-48962f86e452" providerId="ADAL" clId="{6B3ECDD0-D214-4F99-8F57-001BD7951FE8}" dt="2023-12-08T17:06:45.928" v="3941" actId="22"/>
          <ac:spMkLst>
            <pc:docMk/>
            <pc:sldMk cId="2720010048" sldId="523"/>
            <ac:spMk id="5" creationId="{E08AF264-C11E-F3A3-DEED-E191315792AC}"/>
          </ac:spMkLst>
        </pc:spChg>
        <pc:spChg chg="add del">
          <ac:chgData name="Kathleen Dollard" userId="0e099197-7e30-40b4-b137-48962f86e452" providerId="ADAL" clId="{6B3ECDD0-D214-4F99-8F57-001BD7951FE8}" dt="2023-12-08T17:06:44.897" v="3940" actId="22"/>
          <ac:spMkLst>
            <pc:docMk/>
            <pc:sldMk cId="2720010048" sldId="523"/>
            <ac:spMk id="7" creationId="{53195298-FAE4-77B0-4EBE-5678C983CB63}"/>
          </ac:spMkLst>
        </pc:spChg>
      </pc:sldChg>
      <pc:sldChg chg="addSp delSp modSp new mod ord modClrScheme chgLayout">
        <pc:chgData name="Kathleen Dollard" userId="0e099197-7e30-40b4-b137-48962f86e452" providerId="ADAL" clId="{6B3ECDD0-D214-4F99-8F57-001BD7951FE8}" dt="2023-12-08T17:08:10.042" v="4009" actId="20577"/>
        <pc:sldMkLst>
          <pc:docMk/>
          <pc:sldMk cId="854014852" sldId="524"/>
        </pc:sldMkLst>
        <pc:spChg chg="del mod ord">
          <ac:chgData name="Kathleen Dollard" userId="0e099197-7e30-40b4-b137-48962f86e452" providerId="ADAL" clId="{6B3ECDD0-D214-4F99-8F57-001BD7951FE8}" dt="2023-12-08T17:07:05.225" v="3945" actId="700"/>
          <ac:spMkLst>
            <pc:docMk/>
            <pc:sldMk cId="854014852" sldId="524"/>
            <ac:spMk id="2" creationId="{366F1683-DBBA-74BD-104C-FB0FB57299C7}"/>
          </ac:spMkLst>
        </pc:spChg>
        <pc:spChg chg="del mod ord">
          <ac:chgData name="Kathleen Dollard" userId="0e099197-7e30-40b4-b137-48962f86e452" providerId="ADAL" clId="{6B3ECDD0-D214-4F99-8F57-001BD7951FE8}" dt="2023-12-08T17:07:05.225" v="3945" actId="700"/>
          <ac:spMkLst>
            <pc:docMk/>
            <pc:sldMk cId="854014852" sldId="524"/>
            <ac:spMk id="3" creationId="{E0DC6761-DD7E-18D2-9B66-7BDB6CD4AEAD}"/>
          </ac:spMkLst>
        </pc:spChg>
        <pc:spChg chg="add mod ord">
          <ac:chgData name="Kathleen Dollard" userId="0e099197-7e30-40b4-b137-48962f86e452" providerId="ADAL" clId="{6B3ECDD0-D214-4F99-8F57-001BD7951FE8}" dt="2023-12-08T17:07:13.715" v="3975" actId="20577"/>
          <ac:spMkLst>
            <pc:docMk/>
            <pc:sldMk cId="854014852" sldId="524"/>
            <ac:spMk id="4" creationId="{FB43E78A-F748-7E90-8A5B-B063C9946347}"/>
          </ac:spMkLst>
        </pc:spChg>
        <pc:spChg chg="add mod ord">
          <ac:chgData name="Kathleen Dollard" userId="0e099197-7e30-40b4-b137-48962f86e452" providerId="ADAL" clId="{6B3ECDD0-D214-4F99-8F57-001BD7951FE8}" dt="2023-12-08T17:08:10.042" v="4009" actId="20577"/>
          <ac:spMkLst>
            <pc:docMk/>
            <pc:sldMk cId="854014852" sldId="524"/>
            <ac:spMk id="5" creationId="{22BF2EF2-264F-2483-0555-363343BFAE05}"/>
          </ac:spMkLst>
        </pc:spChg>
      </pc:sldChg>
      <pc:sldChg chg="addSp delSp modSp new mod modClrScheme chgLayout">
        <pc:chgData name="Kathleen Dollard" userId="0e099197-7e30-40b4-b137-48962f86e452" providerId="ADAL" clId="{6B3ECDD0-D214-4F99-8F57-001BD7951FE8}" dt="2023-12-08T17:18:14.287" v="4478" actId="1076"/>
        <pc:sldMkLst>
          <pc:docMk/>
          <pc:sldMk cId="254470176" sldId="525"/>
        </pc:sldMkLst>
        <pc:spChg chg="del mod ord">
          <ac:chgData name="Kathleen Dollard" userId="0e099197-7e30-40b4-b137-48962f86e452" providerId="ADAL" clId="{6B3ECDD0-D214-4F99-8F57-001BD7951FE8}" dt="2023-12-08T17:04:47.293" v="3890" actId="700"/>
          <ac:spMkLst>
            <pc:docMk/>
            <pc:sldMk cId="254470176" sldId="525"/>
            <ac:spMk id="2" creationId="{40326A3D-67A3-98D5-BDAB-F03D62153A92}"/>
          </ac:spMkLst>
        </pc:spChg>
        <pc:spChg chg="del mod ord">
          <ac:chgData name="Kathleen Dollard" userId="0e099197-7e30-40b4-b137-48962f86e452" providerId="ADAL" clId="{6B3ECDD0-D214-4F99-8F57-001BD7951FE8}" dt="2023-12-08T17:04:47.293" v="3890" actId="700"/>
          <ac:spMkLst>
            <pc:docMk/>
            <pc:sldMk cId="254470176" sldId="525"/>
            <ac:spMk id="3" creationId="{368895B9-0419-8FFF-F491-3EB90A05DDF4}"/>
          </ac:spMkLst>
        </pc:spChg>
        <pc:spChg chg="add mod ord">
          <ac:chgData name="Kathleen Dollard" userId="0e099197-7e30-40b4-b137-48962f86e452" providerId="ADAL" clId="{6B3ECDD0-D214-4F99-8F57-001BD7951FE8}" dt="2023-12-08T17:14:19.980" v="4215" actId="20577"/>
          <ac:spMkLst>
            <pc:docMk/>
            <pc:sldMk cId="254470176" sldId="525"/>
            <ac:spMk id="4" creationId="{3C1F8627-4997-9428-2047-92DC2C42B90D}"/>
          </ac:spMkLst>
        </pc:spChg>
        <pc:spChg chg="add mod ord">
          <ac:chgData name="Kathleen Dollard" userId="0e099197-7e30-40b4-b137-48962f86e452" providerId="ADAL" clId="{6B3ECDD0-D214-4F99-8F57-001BD7951FE8}" dt="2023-12-08T17:17:29.896" v="4334" actId="14100"/>
          <ac:spMkLst>
            <pc:docMk/>
            <pc:sldMk cId="254470176" sldId="525"/>
            <ac:spMk id="5" creationId="{88BEF90C-7349-58C2-7D19-8176C668ED0F}"/>
          </ac:spMkLst>
        </pc:spChg>
        <pc:spChg chg="add mod">
          <ac:chgData name="Kathleen Dollard" userId="0e099197-7e30-40b4-b137-48962f86e452" providerId="ADAL" clId="{6B3ECDD0-D214-4F99-8F57-001BD7951FE8}" dt="2023-12-08T17:18:14.287" v="4478" actId="1076"/>
          <ac:spMkLst>
            <pc:docMk/>
            <pc:sldMk cId="254470176" sldId="525"/>
            <ac:spMk id="6" creationId="{EC0085E2-901E-A46D-30FE-038253AFE75B}"/>
          </ac:spMkLst>
        </pc:spChg>
      </pc:sldChg>
      <pc:sldChg chg="addSp delSp modSp new mod ord modAnim">
        <pc:chgData name="Kathleen Dollard" userId="0e099197-7e30-40b4-b137-48962f86e452" providerId="ADAL" clId="{6B3ECDD0-D214-4F99-8F57-001BD7951FE8}" dt="2023-12-08T17:22:34.749" v="4621"/>
        <pc:sldMkLst>
          <pc:docMk/>
          <pc:sldMk cId="3616584627" sldId="526"/>
        </pc:sldMkLst>
        <pc:spChg chg="mod">
          <ac:chgData name="Kathleen Dollard" userId="0e099197-7e30-40b4-b137-48962f86e452" providerId="ADAL" clId="{6B3ECDD0-D214-4F99-8F57-001BD7951FE8}" dt="2023-12-08T17:14:04.057" v="4206" actId="20577"/>
          <ac:spMkLst>
            <pc:docMk/>
            <pc:sldMk cId="3616584627" sldId="526"/>
            <ac:spMk id="2" creationId="{C0A446A7-2E30-EDDD-272C-806A358A0FC5}"/>
          </ac:spMkLst>
        </pc:spChg>
        <pc:spChg chg="add del mod">
          <ac:chgData name="Kathleen Dollard" userId="0e099197-7e30-40b4-b137-48962f86e452" providerId="ADAL" clId="{6B3ECDD0-D214-4F99-8F57-001BD7951FE8}" dt="2023-12-08T17:21:25.509" v="4617" actId="27636"/>
          <ac:spMkLst>
            <pc:docMk/>
            <pc:sldMk cId="3616584627" sldId="526"/>
            <ac:spMk id="3" creationId="{88446E7D-C305-3558-8E8F-440650F66EC6}"/>
          </ac:spMkLst>
        </pc:spChg>
        <pc:spChg chg="add mod">
          <ac:chgData name="Kathleen Dollard" userId="0e099197-7e30-40b4-b137-48962f86e452" providerId="ADAL" clId="{6B3ECDD0-D214-4F99-8F57-001BD7951FE8}" dt="2023-12-08T17:08:57.029" v="4012"/>
          <ac:spMkLst>
            <pc:docMk/>
            <pc:sldMk cId="3616584627" sldId="526"/>
            <ac:spMk id="4" creationId="{B4522556-CBB8-C885-FAE9-AD0672D3BE1C}"/>
          </ac:spMkLst>
        </pc:spChg>
      </pc:sldChg>
      <pc:sldChg chg="addSp delSp modSp new mod">
        <pc:chgData name="Kathleen Dollard" userId="0e099197-7e30-40b4-b137-48962f86e452" providerId="ADAL" clId="{6B3ECDD0-D214-4F99-8F57-001BD7951FE8}" dt="2023-12-08T17:17:10.555" v="4327" actId="20577"/>
        <pc:sldMkLst>
          <pc:docMk/>
          <pc:sldMk cId="2126433217" sldId="527"/>
        </pc:sldMkLst>
        <pc:spChg chg="mod">
          <ac:chgData name="Kathleen Dollard" userId="0e099197-7e30-40b4-b137-48962f86e452" providerId="ADAL" clId="{6B3ECDD0-D214-4F99-8F57-001BD7951FE8}" dt="2023-12-08T17:14:38.690" v="4251" actId="20577"/>
          <ac:spMkLst>
            <pc:docMk/>
            <pc:sldMk cId="2126433217" sldId="527"/>
            <ac:spMk id="2" creationId="{7E02621E-53C2-7942-46AE-0722555A3676}"/>
          </ac:spMkLst>
        </pc:spChg>
        <pc:spChg chg="add del mod">
          <ac:chgData name="Kathleen Dollard" userId="0e099197-7e30-40b4-b137-48962f86e452" providerId="ADAL" clId="{6B3ECDD0-D214-4F99-8F57-001BD7951FE8}" dt="2023-12-08T17:17:10.555" v="4327" actId="20577"/>
          <ac:spMkLst>
            <pc:docMk/>
            <pc:sldMk cId="2126433217" sldId="527"/>
            <ac:spMk id="3" creationId="{028756B2-0595-A68C-B241-FD72CA4EC633}"/>
          </ac:spMkLst>
        </pc:spChg>
        <pc:spChg chg="add mod">
          <ac:chgData name="Kathleen Dollard" userId="0e099197-7e30-40b4-b137-48962f86e452" providerId="ADAL" clId="{6B3ECDD0-D214-4F99-8F57-001BD7951FE8}" dt="2023-12-08T17:16:20.337" v="4253"/>
          <ac:spMkLst>
            <pc:docMk/>
            <pc:sldMk cId="2126433217" sldId="527"/>
            <ac:spMk id="4" creationId="{0B934B02-5B67-7819-8F02-A9422A2220B1}"/>
          </ac:spMkLst>
        </pc:spChg>
      </pc:sldChg>
      <pc:sldChg chg="addSp delSp modSp new mod ord modClrScheme chgLayout">
        <pc:chgData name="Kathleen Dollard" userId="0e099197-7e30-40b4-b137-48962f86e452" providerId="ADAL" clId="{6B3ECDD0-D214-4F99-8F57-001BD7951FE8}" dt="2023-12-08T17:20:19.753" v="4598" actId="20577"/>
        <pc:sldMkLst>
          <pc:docMk/>
          <pc:sldMk cId="1437585036" sldId="528"/>
        </pc:sldMkLst>
        <pc:spChg chg="del mod ord">
          <ac:chgData name="Kathleen Dollard" userId="0e099197-7e30-40b4-b137-48962f86e452" providerId="ADAL" clId="{6B3ECDD0-D214-4F99-8F57-001BD7951FE8}" dt="2023-12-08T17:19:14.134" v="4480" actId="700"/>
          <ac:spMkLst>
            <pc:docMk/>
            <pc:sldMk cId="1437585036" sldId="528"/>
            <ac:spMk id="2" creationId="{852B2F96-B2BC-8196-B7C8-BFEFA40A3412}"/>
          </ac:spMkLst>
        </pc:spChg>
        <pc:spChg chg="del mod ord">
          <ac:chgData name="Kathleen Dollard" userId="0e099197-7e30-40b4-b137-48962f86e452" providerId="ADAL" clId="{6B3ECDD0-D214-4F99-8F57-001BD7951FE8}" dt="2023-12-08T17:19:14.134" v="4480" actId="700"/>
          <ac:spMkLst>
            <pc:docMk/>
            <pc:sldMk cId="1437585036" sldId="528"/>
            <ac:spMk id="3" creationId="{D48A516F-AADB-C1A9-97BA-6011A3EF5711}"/>
          </ac:spMkLst>
        </pc:spChg>
        <pc:spChg chg="add mod ord">
          <ac:chgData name="Kathleen Dollard" userId="0e099197-7e30-40b4-b137-48962f86e452" providerId="ADAL" clId="{6B3ECDD0-D214-4F99-8F57-001BD7951FE8}" dt="2023-12-08T17:19:34.388" v="4498" actId="20577"/>
          <ac:spMkLst>
            <pc:docMk/>
            <pc:sldMk cId="1437585036" sldId="528"/>
            <ac:spMk id="4" creationId="{DCED8988-D173-AB76-06F5-9DE92D580D87}"/>
          </ac:spMkLst>
        </pc:spChg>
        <pc:spChg chg="add mod ord">
          <ac:chgData name="Kathleen Dollard" userId="0e099197-7e30-40b4-b137-48962f86e452" providerId="ADAL" clId="{6B3ECDD0-D214-4F99-8F57-001BD7951FE8}" dt="2023-12-08T17:20:19.753" v="4598" actId="20577"/>
          <ac:spMkLst>
            <pc:docMk/>
            <pc:sldMk cId="1437585036" sldId="528"/>
            <ac:spMk id="5" creationId="{E8F1262F-E556-8064-1B30-7D2D21C03EC6}"/>
          </ac:spMkLst>
        </pc:spChg>
      </pc:sldChg>
      <pc:sldChg chg="modSp new mod">
        <pc:chgData name="Kathleen Dollard" userId="0e099197-7e30-40b4-b137-48962f86e452" providerId="ADAL" clId="{6B3ECDD0-D214-4F99-8F57-001BD7951FE8}" dt="2023-12-08T17:39:05.410" v="4636" actId="20577"/>
        <pc:sldMkLst>
          <pc:docMk/>
          <pc:sldMk cId="876682640" sldId="529"/>
        </pc:sldMkLst>
        <pc:spChg chg="mod">
          <ac:chgData name="Kathleen Dollard" userId="0e099197-7e30-40b4-b137-48962f86e452" providerId="ADAL" clId="{6B3ECDD0-D214-4F99-8F57-001BD7951FE8}" dt="2023-12-08T17:39:05.410" v="4636" actId="20577"/>
          <ac:spMkLst>
            <pc:docMk/>
            <pc:sldMk cId="876682640" sldId="529"/>
            <ac:spMk id="2" creationId="{D393C76D-14B3-AFDB-D3D9-E011845BFF6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ED0BB-3A98-4299-A977-E6E7C4B048DF}" type="slidenum">
              <a:rPr lang="en-US" smtClean="0"/>
              <a:t>8</a:t>
            </a:fld>
            <a:endParaRPr lang="en-US"/>
          </a:p>
        </p:txBody>
      </p:sp>
    </p:spTree>
    <p:extLst>
      <p:ext uri="{BB962C8B-B14F-4D97-AF65-F5344CB8AC3E}">
        <p14:creationId xmlns:p14="http://schemas.microsoft.com/office/powerpoint/2010/main" val="2947571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19</a:t>
            </a:fld>
            <a:endParaRPr lang="en-US">
              <a:solidFill>
                <a:srgbClr val="000000"/>
              </a:solidFill>
            </a:endParaRPr>
          </a:p>
        </p:txBody>
      </p:sp>
    </p:spTree>
    <p:extLst>
      <p:ext uri="{BB962C8B-B14F-4D97-AF65-F5344CB8AC3E}">
        <p14:creationId xmlns:p14="http://schemas.microsoft.com/office/powerpoint/2010/main" val="3596640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20</a:t>
            </a:fld>
            <a:endParaRPr lang="en-US">
              <a:solidFill>
                <a:srgbClr val="000000"/>
              </a:solidFill>
            </a:endParaRPr>
          </a:p>
        </p:txBody>
      </p:sp>
    </p:spTree>
    <p:extLst>
      <p:ext uri="{BB962C8B-B14F-4D97-AF65-F5344CB8AC3E}">
        <p14:creationId xmlns:p14="http://schemas.microsoft.com/office/powerpoint/2010/main" val="2490554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21</a:t>
            </a:fld>
            <a:endParaRPr lang="en-US">
              <a:solidFill>
                <a:srgbClr val="000000"/>
              </a:solidFill>
            </a:endParaRPr>
          </a:p>
        </p:txBody>
      </p:sp>
    </p:spTree>
    <p:extLst>
      <p:ext uri="{BB962C8B-B14F-4D97-AF65-F5344CB8AC3E}">
        <p14:creationId xmlns:p14="http://schemas.microsoft.com/office/powerpoint/2010/main" val="4096396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a:t>
            </a:r>
            <a:r>
              <a:rPr lang="en-US" baseline="0" dirty="0"/>
              <a:t> .NET 4.5, LOH had compaction issues</a:t>
            </a:r>
          </a:p>
          <a:p>
            <a:r>
              <a:rPr lang="en-US" baseline="0" dirty="0"/>
              <a:t>Objects wind up on the heap via “new” and boxing</a:t>
            </a:r>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23</a:t>
            </a:fld>
            <a:endParaRPr lang="en-US">
              <a:solidFill>
                <a:srgbClr val="000000"/>
              </a:solidFill>
            </a:endParaRPr>
          </a:p>
        </p:txBody>
      </p:sp>
    </p:spTree>
    <p:extLst>
      <p:ext uri="{BB962C8B-B14F-4D97-AF65-F5344CB8AC3E}">
        <p14:creationId xmlns:p14="http://schemas.microsoft.com/office/powerpoint/2010/main" val="1398111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a:t>
            </a:r>
            <a:r>
              <a:rPr lang="en-US" baseline="0" dirty="0"/>
              <a:t> .NET 4.5, LOH had compaction issues</a:t>
            </a:r>
          </a:p>
          <a:p>
            <a:r>
              <a:rPr lang="en-US" baseline="0" dirty="0"/>
              <a:t>Objects wind up on the heap via “new” and boxing</a:t>
            </a:r>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24</a:t>
            </a:fld>
            <a:endParaRPr lang="en-US">
              <a:solidFill>
                <a:srgbClr val="000000"/>
              </a:solidFill>
            </a:endParaRPr>
          </a:p>
        </p:txBody>
      </p:sp>
    </p:spTree>
    <p:extLst>
      <p:ext uri="{BB962C8B-B14F-4D97-AF65-F5344CB8AC3E}">
        <p14:creationId xmlns:p14="http://schemas.microsoft.com/office/powerpoint/2010/main" val="3185577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a:t>
            </a:r>
            <a:r>
              <a:rPr lang="en-US" baseline="0" dirty="0"/>
              <a:t> .NET 4.5, LOH had compaction issues</a:t>
            </a:r>
          </a:p>
          <a:p>
            <a:r>
              <a:rPr lang="en-US" baseline="0" dirty="0"/>
              <a:t>Objects wind up on the heap via “new” and boxing</a:t>
            </a:r>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25</a:t>
            </a:fld>
            <a:endParaRPr lang="en-US">
              <a:solidFill>
                <a:srgbClr val="000000"/>
              </a:solidFill>
            </a:endParaRPr>
          </a:p>
        </p:txBody>
      </p:sp>
    </p:spTree>
    <p:extLst>
      <p:ext uri="{BB962C8B-B14F-4D97-AF65-F5344CB8AC3E}">
        <p14:creationId xmlns:p14="http://schemas.microsoft.com/office/powerpoint/2010/main" val="2388635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26</a:t>
            </a:fld>
            <a:endParaRPr lang="en-US">
              <a:solidFill>
                <a:srgbClr val="000000"/>
              </a:solidFill>
            </a:endParaRPr>
          </a:p>
        </p:txBody>
      </p:sp>
    </p:spTree>
    <p:extLst>
      <p:ext uri="{BB962C8B-B14F-4D97-AF65-F5344CB8AC3E}">
        <p14:creationId xmlns:p14="http://schemas.microsoft.com/office/powerpoint/2010/main" val="1711602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possibly affect performance?</a:t>
            </a:r>
          </a:p>
          <a:p>
            <a:r>
              <a:rPr lang="en-US" dirty="0"/>
              <a:t>Which happen in</a:t>
            </a:r>
            <a:r>
              <a:rPr lang="en-US" baseline="0" dirty="0"/>
              <a:t> background? (it depends)</a:t>
            </a:r>
            <a:endParaRPr lang="en-US" dirty="0"/>
          </a:p>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27</a:t>
            </a:fld>
            <a:endParaRPr lang="en-US">
              <a:solidFill>
                <a:srgbClr val="000000"/>
              </a:solidFill>
            </a:endParaRPr>
          </a:p>
        </p:txBody>
      </p:sp>
    </p:spTree>
    <p:extLst>
      <p:ext uri="{BB962C8B-B14F-4D97-AF65-F5344CB8AC3E}">
        <p14:creationId xmlns:p14="http://schemas.microsoft.com/office/powerpoint/2010/main" val="3294599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possibly affect performance?</a:t>
            </a:r>
          </a:p>
          <a:p>
            <a:r>
              <a:rPr lang="en-US" dirty="0"/>
              <a:t>Which happen in</a:t>
            </a:r>
            <a:r>
              <a:rPr lang="en-US" baseline="0" dirty="0"/>
              <a:t> background? (it depends)</a:t>
            </a:r>
            <a:endParaRPr lang="en-US" dirty="0"/>
          </a:p>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28</a:t>
            </a:fld>
            <a:endParaRPr lang="en-US">
              <a:solidFill>
                <a:srgbClr val="000000"/>
              </a:solidFill>
            </a:endParaRPr>
          </a:p>
        </p:txBody>
      </p:sp>
    </p:spTree>
    <p:extLst>
      <p:ext uri="{BB962C8B-B14F-4D97-AF65-F5344CB8AC3E}">
        <p14:creationId xmlns:p14="http://schemas.microsoft.com/office/powerpoint/2010/main" val="1533964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possibly affect performance?</a:t>
            </a:r>
          </a:p>
          <a:p>
            <a:r>
              <a:rPr lang="en-US" dirty="0"/>
              <a:t>Which happen in</a:t>
            </a:r>
            <a:r>
              <a:rPr lang="en-US" baseline="0" dirty="0"/>
              <a:t> background? (it depends)</a:t>
            </a:r>
            <a:endParaRPr lang="en-US" dirty="0"/>
          </a:p>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29</a:t>
            </a:fld>
            <a:endParaRPr lang="en-US">
              <a:solidFill>
                <a:srgbClr val="000000"/>
              </a:solidFill>
            </a:endParaRPr>
          </a:p>
        </p:txBody>
      </p:sp>
    </p:spTree>
    <p:extLst>
      <p:ext uri="{BB962C8B-B14F-4D97-AF65-F5344CB8AC3E}">
        <p14:creationId xmlns:p14="http://schemas.microsoft.com/office/powerpoint/2010/main" val="87578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ED0BB-3A98-4299-A977-E6E7C4B048DF}" type="slidenum">
              <a:rPr lang="en-US" smtClean="0"/>
              <a:t>10</a:t>
            </a:fld>
            <a:endParaRPr lang="en-US"/>
          </a:p>
        </p:txBody>
      </p:sp>
    </p:spTree>
    <p:extLst>
      <p:ext uri="{BB962C8B-B14F-4D97-AF65-F5344CB8AC3E}">
        <p14:creationId xmlns:p14="http://schemas.microsoft.com/office/powerpoint/2010/main" val="1958002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possibly affect performance?</a:t>
            </a:r>
          </a:p>
          <a:p>
            <a:r>
              <a:rPr lang="en-US" dirty="0"/>
              <a:t>Which happen in</a:t>
            </a:r>
            <a:r>
              <a:rPr lang="en-US" baseline="0" dirty="0"/>
              <a:t> background? (it depends)</a:t>
            </a:r>
            <a:endParaRPr lang="en-US" dirty="0"/>
          </a:p>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30</a:t>
            </a:fld>
            <a:endParaRPr lang="en-US">
              <a:solidFill>
                <a:srgbClr val="000000"/>
              </a:solidFill>
            </a:endParaRPr>
          </a:p>
        </p:txBody>
      </p:sp>
    </p:spTree>
    <p:extLst>
      <p:ext uri="{BB962C8B-B14F-4D97-AF65-F5344CB8AC3E}">
        <p14:creationId xmlns:p14="http://schemas.microsoft.com/office/powerpoint/2010/main" val="107644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possibly affect performance?</a:t>
            </a:r>
          </a:p>
          <a:p>
            <a:r>
              <a:rPr lang="en-US" dirty="0"/>
              <a:t>Which happen in</a:t>
            </a:r>
            <a:r>
              <a:rPr lang="en-US" baseline="0" dirty="0"/>
              <a:t> background? (it depends)</a:t>
            </a:r>
            <a:endParaRPr lang="en-US" dirty="0"/>
          </a:p>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31</a:t>
            </a:fld>
            <a:endParaRPr lang="en-US">
              <a:solidFill>
                <a:srgbClr val="000000"/>
              </a:solidFill>
            </a:endParaRPr>
          </a:p>
        </p:txBody>
      </p:sp>
    </p:spTree>
    <p:extLst>
      <p:ext uri="{BB962C8B-B14F-4D97-AF65-F5344CB8AC3E}">
        <p14:creationId xmlns:p14="http://schemas.microsoft.com/office/powerpoint/2010/main" val="2122440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possibly affect performance?</a:t>
            </a:r>
          </a:p>
          <a:p>
            <a:r>
              <a:rPr lang="en-US" dirty="0"/>
              <a:t>Which happen in</a:t>
            </a:r>
            <a:r>
              <a:rPr lang="en-US" baseline="0" dirty="0"/>
              <a:t> background? (it depends)</a:t>
            </a:r>
            <a:endParaRPr lang="en-US" dirty="0"/>
          </a:p>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32</a:t>
            </a:fld>
            <a:endParaRPr lang="en-US">
              <a:solidFill>
                <a:srgbClr val="000000"/>
              </a:solidFill>
            </a:endParaRPr>
          </a:p>
        </p:txBody>
      </p:sp>
    </p:spTree>
    <p:extLst>
      <p:ext uri="{BB962C8B-B14F-4D97-AF65-F5344CB8AC3E}">
        <p14:creationId xmlns:p14="http://schemas.microsoft.com/office/powerpoint/2010/main" val="669765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possibly affect performance?</a:t>
            </a:r>
          </a:p>
          <a:p>
            <a:r>
              <a:rPr lang="en-US" dirty="0"/>
              <a:t>Which happen in</a:t>
            </a:r>
            <a:r>
              <a:rPr lang="en-US" baseline="0" dirty="0"/>
              <a:t> background? (it depends)</a:t>
            </a:r>
            <a:endParaRPr lang="en-US" dirty="0"/>
          </a:p>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33</a:t>
            </a:fld>
            <a:endParaRPr lang="en-US">
              <a:solidFill>
                <a:srgbClr val="000000"/>
              </a:solidFill>
            </a:endParaRPr>
          </a:p>
        </p:txBody>
      </p:sp>
    </p:spTree>
    <p:extLst>
      <p:ext uri="{BB962C8B-B14F-4D97-AF65-F5344CB8AC3E}">
        <p14:creationId xmlns:p14="http://schemas.microsoft.com/office/powerpoint/2010/main" val="1919175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possibly affect performance?</a:t>
            </a:r>
          </a:p>
          <a:p>
            <a:r>
              <a:rPr lang="en-US" dirty="0"/>
              <a:t>Which happen in</a:t>
            </a:r>
            <a:r>
              <a:rPr lang="en-US" baseline="0" dirty="0"/>
              <a:t> background? (it depends)</a:t>
            </a:r>
            <a:endParaRPr lang="en-US" dirty="0"/>
          </a:p>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34</a:t>
            </a:fld>
            <a:endParaRPr lang="en-US">
              <a:solidFill>
                <a:srgbClr val="000000"/>
              </a:solidFill>
            </a:endParaRPr>
          </a:p>
        </p:txBody>
      </p:sp>
    </p:spTree>
    <p:extLst>
      <p:ext uri="{BB962C8B-B14F-4D97-AF65-F5344CB8AC3E}">
        <p14:creationId xmlns:p14="http://schemas.microsoft.com/office/powerpoint/2010/main" val="3725504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possibly affect performance?</a:t>
            </a:r>
          </a:p>
          <a:p>
            <a:r>
              <a:rPr lang="en-US" dirty="0"/>
              <a:t>Which happen in</a:t>
            </a:r>
            <a:r>
              <a:rPr lang="en-US" baseline="0" dirty="0"/>
              <a:t> background? (it depends)</a:t>
            </a:r>
            <a:endParaRPr lang="en-US" dirty="0"/>
          </a:p>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35</a:t>
            </a:fld>
            <a:endParaRPr lang="en-US">
              <a:solidFill>
                <a:srgbClr val="000000"/>
              </a:solidFill>
            </a:endParaRPr>
          </a:p>
        </p:txBody>
      </p:sp>
    </p:spTree>
    <p:extLst>
      <p:ext uri="{BB962C8B-B14F-4D97-AF65-F5344CB8AC3E}">
        <p14:creationId xmlns:p14="http://schemas.microsoft.com/office/powerpoint/2010/main" val="3918347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possibly affect performance?</a:t>
            </a:r>
          </a:p>
          <a:p>
            <a:r>
              <a:rPr lang="en-US" dirty="0"/>
              <a:t>Which happen in</a:t>
            </a:r>
            <a:r>
              <a:rPr lang="en-US" baseline="0" dirty="0"/>
              <a:t> background? (it depends)</a:t>
            </a:r>
            <a:endParaRPr lang="en-US" dirty="0"/>
          </a:p>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36</a:t>
            </a:fld>
            <a:endParaRPr lang="en-US">
              <a:solidFill>
                <a:srgbClr val="000000"/>
              </a:solidFill>
            </a:endParaRPr>
          </a:p>
        </p:txBody>
      </p:sp>
    </p:spTree>
    <p:extLst>
      <p:ext uri="{BB962C8B-B14F-4D97-AF65-F5344CB8AC3E}">
        <p14:creationId xmlns:p14="http://schemas.microsoft.com/office/powerpoint/2010/main" val="240961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possibly affect performance?</a:t>
            </a:r>
          </a:p>
          <a:p>
            <a:r>
              <a:rPr lang="en-US" dirty="0"/>
              <a:t>Which happen in</a:t>
            </a:r>
            <a:r>
              <a:rPr lang="en-US" baseline="0" dirty="0"/>
              <a:t> background? (it depends)</a:t>
            </a:r>
            <a:endParaRPr lang="en-US" dirty="0"/>
          </a:p>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37</a:t>
            </a:fld>
            <a:endParaRPr lang="en-US">
              <a:solidFill>
                <a:srgbClr val="000000"/>
              </a:solidFill>
            </a:endParaRPr>
          </a:p>
        </p:txBody>
      </p:sp>
    </p:spTree>
    <p:extLst>
      <p:ext uri="{BB962C8B-B14F-4D97-AF65-F5344CB8AC3E}">
        <p14:creationId xmlns:p14="http://schemas.microsoft.com/office/powerpoint/2010/main" val="319245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38</a:t>
            </a:fld>
            <a:endParaRPr lang="en-US">
              <a:solidFill>
                <a:srgbClr val="000000"/>
              </a:solidFill>
            </a:endParaRPr>
          </a:p>
        </p:txBody>
      </p:sp>
    </p:spTree>
    <p:extLst>
      <p:ext uri="{BB962C8B-B14F-4D97-AF65-F5344CB8AC3E}">
        <p14:creationId xmlns:p14="http://schemas.microsoft.com/office/powerpoint/2010/main" val="2106236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39</a:t>
            </a:fld>
            <a:endParaRPr lang="en-US">
              <a:solidFill>
                <a:srgbClr val="000000"/>
              </a:solidFill>
            </a:endParaRPr>
          </a:p>
        </p:txBody>
      </p:sp>
    </p:spTree>
    <p:extLst>
      <p:ext uri="{BB962C8B-B14F-4D97-AF65-F5344CB8AC3E}">
        <p14:creationId xmlns:p14="http://schemas.microsoft.com/office/powerpoint/2010/main" val="3173122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9ED0BB-3A98-4299-A977-E6E7C4B048DF}" type="slidenum">
              <a:rPr lang="en-US" smtClean="0"/>
              <a:t>11</a:t>
            </a:fld>
            <a:endParaRPr lang="en-US"/>
          </a:p>
        </p:txBody>
      </p:sp>
    </p:spTree>
    <p:extLst>
      <p:ext uri="{BB962C8B-B14F-4D97-AF65-F5344CB8AC3E}">
        <p14:creationId xmlns:p14="http://schemas.microsoft.com/office/powerpoint/2010/main" val="3205434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40</a:t>
            </a:fld>
            <a:endParaRPr lang="en-US">
              <a:solidFill>
                <a:srgbClr val="000000"/>
              </a:solidFill>
            </a:endParaRPr>
          </a:p>
        </p:txBody>
      </p:sp>
    </p:spTree>
    <p:extLst>
      <p:ext uri="{BB962C8B-B14F-4D97-AF65-F5344CB8AC3E}">
        <p14:creationId xmlns:p14="http://schemas.microsoft.com/office/powerpoint/2010/main" val="3520394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41</a:t>
            </a:fld>
            <a:endParaRPr lang="en-US">
              <a:solidFill>
                <a:srgbClr val="000000"/>
              </a:solidFill>
            </a:endParaRPr>
          </a:p>
        </p:txBody>
      </p:sp>
    </p:spTree>
    <p:extLst>
      <p:ext uri="{BB962C8B-B14F-4D97-AF65-F5344CB8AC3E}">
        <p14:creationId xmlns:p14="http://schemas.microsoft.com/office/powerpoint/2010/main" val="967345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42</a:t>
            </a:fld>
            <a:endParaRPr lang="en-US">
              <a:solidFill>
                <a:srgbClr val="000000"/>
              </a:solidFill>
            </a:endParaRPr>
          </a:p>
        </p:txBody>
      </p:sp>
    </p:spTree>
    <p:extLst>
      <p:ext uri="{BB962C8B-B14F-4D97-AF65-F5344CB8AC3E}">
        <p14:creationId xmlns:p14="http://schemas.microsoft.com/office/powerpoint/2010/main" val="3770200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43</a:t>
            </a:fld>
            <a:endParaRPr lang="en-US">
              <a:solidFill>
                <a:srgbClr val="000000"/>
              </a:solidFill>
            </a:endParaRPr>
          </a:p>
        </p:txBody>
      </p:sp>
    </p:spTree>
    <p:extLst>
      <p:ext uri="{BB962C8B-B14F-4D97-AF65-F5344CB8AC3E}">
        <p14:creationId xmlns:p14="http://schemas.microsoft.com/office/powerpoint/2010/main" val="817642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44</a:t>
            </a:fld>
            <a:endParaRPr lang="en-US">
              <a:solidFill>
                <a:srgbClr val="000000"/>
              </a:solidFill>
            </a:endParaRPr>
          </a:p>
        </p:txBody>
      </p:sp>
    </p:spTree>
    <p:extLst>
      <p:ext uri="{BB962C8B-B14F-4D97-AF65-F5344CB8AC3E}">
        <p14:creationId xmlns:p14="http://schemas.microsoft.com/office/powerpoint/2010/main" val="854030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ED0BB-3A98-4299-A977-E6E7C4B048DF}" type="slidenum">
              <a:rPr lang="en-US" smtClean="0"/>
              <a:t>46</a:t>
            </a:fld>
            <a:endParaRPr lang="en-US"/>
          </a:p>
        </p:txBody>
      </p:sp>
    </p:spTree>
    <p:extLst>
      <p:ext uri="{BB962C8B-B14F-4D97-AF65-F5344CB8AC3E}">
        <p14:creationId xmlns:p14="http://schemas.microsoft.com/office/powerpoint/2010/main" val="2817268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ED0BB-3A98-4299-A977-E6E7C4B048DF}" type="slidenum">
              <a:rPr lang="en-US" smtClean="0"/>
              <a:t>47</a:t>
            </a:fld>
            <a:endParaRPr lang="en-US"/>
          </a:p>
        </p:txBody>
      </p:sp>
    </p:spTree>
    <p:extLst>
      <p:ext uri="{BB962C8B-B14F-4D97-AF65-F5344CB8AC3E}">
        <p14:creationId xmlns:p14="http://schemas.microsoft.com/office/powerpoint/2010/main" val="108983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9ED0BB-3A98-4299-A977-E6E7C4B048DF}" type="slidenum">
              <a:rPr lang="en-US" smtClean="0"/>
              <a:t>12</a:t>
            </a:fld>
            <a:endParaRPr lang="en-US"/>
          </a:p>
        </p:txBody>
      </p:sp>
    </p:spTree>
    <p:extLst>
      <p:ext uri="{BB962C8B-B14F-4D97-AF65-F5344CB8AC3E}">
        <p14:creationId xmlns:p14="http://schemas.microsoft.com/office/powerpoint/2010/main" val="474550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9ED0BB-3A98-4299-A977-E6E7C4B048DF}" type="slidenum">
              <a:rPr lang="en-US" smtClean="0"/>
              <a:t>13</a:t>
            </a:fld>
            <a:endParaRPr lang="en-US"/>
          </a:p>
        </p:txBody>
      </p:sp>
    </p:spTree>
    <p:extLst>
      <p:ext uri="{BB962C8B-B14F-4D97-AF65-F5344CB8AC3E}">
        <p14:creationId xmlns:p14="http://schemas.microsoft.com/office/powerpoint/2010/main" val="91979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a:t>
            </a:r>
            <a:r>
              <a:rPr lang="en-US" baseline="0" dirty="0"/>
              <a:t> .NET 4.5, LOH had compaction issues</a:t>
            </a:r>
          </a:p>
          <a:p>
            <a:r>
              <a:rPr lang="en-US" baseline="0" dirty="0"/>
              <a:t>Objects wind up on the heap via “new” and boxing</a:t>
            </a:r>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14</a:t>
            </a:fld>
            <a:endParaRPr lang="en-US">
              <a:solidFill>
                <a:srgbClr val="000000"/>
              </a:solidFill>
            </a:endParaRPr>
          </a:p>
        </p:txBody>
      </p:sp>
    </p:spTree>
    <p:extLst>
      <p:ext uri="{BB962C8B-B14F-4D97-AF65-F5344CB8AC3E}">
        <p14:creationId xmlns:p14="http://schemas.microsoft.com/office/powerpoint/2010/main" val="4271142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9ED0BB-3A98-4299-A977-E6E7C4B048DF}" type="slidenum">
              <a:rPr lang="en-US" smtClean="0"/>
              <a:t>15</a:t>
            </a:fld>
            <a:endParaRPr lang="en-US"/>
          </a:p>
        </p:txBody>
      </p:sp>
    </p:spTree>
    <p:extLst>
      <p:ext uri="{BB962C8B-B14F-4D97-AF65-F5344CB8AC3E}">
        <p14:creationId xmlns:p14="http://schemas.microsoft.com/office/powerpoint/2010/main" val="2730386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9ED0BB-3A98-4299-A977-E6E7C4B048DF}" type="slidenum">
              <a:rPr lang="en-US" smtClean="0"/>
              <a:t>16</a:t>
            </a:fld>
            <a:endParaRPr lang="en-US"/>
          </a:p>
        </p:txBody>
      </p:sp>
    </p:spTree>
    <p:extLst>
      <p:ext uri="{BB962C8B-B14F-4D97-AF65-F5344CB8AC3E}">
        <p14:creationId xmlns:p14="http://schemas.microsoft.com/office/powerpoint/2010/main" val="2867817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a:t>
            </a:r>
            <a:r>
              <a:rPr lang="en-US" baseline="0" dirty="0"/>
              <a:t> Core Large is 85K</a:t>
            </a:r>
            <a:endParaRPr lang="en-US" dirty="0"/>
          </a:p>
        </p:txBody>
      </p:sp>
      <p:sp>
        <p:nvSpPr>
          <p:cNvPr id="4" name="Slide Number Placeholder 3"/>
          <p:cNvSpPr>
            <a:spLocks noGrp="1"/>
          </p:cNvSpPr>
          <p:nvPr>
            <p:ph type="sldNum" sz="quarter" idx="10"/>
          </p:nvPr>
        </p:nvSpPr>
        <p:spPr/>
        <p:txBody>
          <a:bodyPr/>
          <a:lstStyle/>
          <a:p>
            <a:fld id="{81715D0E-C9BC-494C-8F8D-C828F621BCCB}" type="slidenum">
              <a:rPr lang="en-US" smtClean="0">
                <a:solidFill>
                  <a:srgbClr val="000000"/>
                </a:solidFill>
              </a:rPr>
              <a:pPr/>
              <a:t>17</a:t>
            </a:fld>
            <a:endParaRPr lang="en-US">
              <a:solidFill>
                <a:srgbClr val="000000"/>
              </a:solidFill>
            </a:endParaRPr>
          </a:p>
        </p:txBody>
      </p:sp>
    </p:spTree>
    <p:extLst>
      <p:ext uri="{BB962C8B-B14F-4D97-AF65-F5344CB8AC3E}">
        <p14:creationId xmlns:p14="http://schemas.microsoft.com/office/powerpoint/2010/main" val="270932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02139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6096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609600" y="1575065"/>
            <a:ext cx="10972800" cy="669008"/>
          </a:xfrm>
        </p:spPr>
        <p:txBody>
          <a:bodyPr lIns="0" tIns="0" rIns="0" bIns="0">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609600" y="2476901"/>
            <a:ext cx="10972800" cy="2636966"/>
          </a:xfrm>
        </p:spPr>
        <p:txBody>
          <a:bodyPr lIns="0" tIns="0" rIns="0" bIns="0"/>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609600" y="5257171"/>
            <a:ext cx="10972800" cy="579149"/>
          </a:xfrm>
        </p:spPr>
        <p:txBody>
          <a:bodyPr lIns="0" tIns="0" rIns="0" bIns="0"/>
          <a:lstStyle>
            <a:lvl1pPr>
              <a:buNone/>
              <a:defRPr>
                <a:solidFill>
                  <a:schemeClr val="accent1">
                    <a:lumMod val="40000"/>
                    <a:lumOff val="60000"/>
                  </a:schemeClr>
                </a:solidFill>
              </a:defRPr>
            </a:lvl1pPr>
          </a:lstStyle>
          <a:p>
            <a:pPr lvl="0"/>
            <a:r>
              <a:rPr lang="en-US" dirty="0"/>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6096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537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609600" y="609600"/>
            <a:ext cx="10972800" cy="823912"/>
          </a:xfrm>
        </p:spPr>
        <p:txBody>
          <a:bodyPr vert="horz" lIns="0" tIns="0" rIns="0" bIns="0" rtlCol="0" anchor="ctr">
            <a:normAutofit/>
          </a:bodyPr>
          <a:lstStyle>
            <a:lvl1pPr>
              <a:defRPr lang="en-US" dirty="0"/>
            </a:lvl1pPr>
          </a:lstStyle>
          <a:p>
            <a:pPr lvl="0"/>
            <a:r>
              <a:rPr lang="en-US" dirty="0"/>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609600" y="1681163"/>
            <a:ext cx="5387975"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609600" y="2505075"/>
            <a:ext cx="5387975"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410200"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410200"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579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lIns="0" tIns="0" rIns="0" bIns="0"/>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Tree>
    <p:extLst>
      <p:ext uri="{BB962C8B-B14F-4D97-AF65-F5344CB8AC3E}">
        <p14:creationId xmlns:p14="http://schemas.microsoft.com/office/powerpoint/2010/main" val="2491316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lIns="0" tIns="0"/>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lIns="0" tIns="0"/>
          <a:lstStyle/>
          <a:p>
            <a:r>
              <a:rPr lang="en-US"/>
              <a:t>Click to edit Master title style</a:t>
            </a:r>
          </a:p>
        </p:txBody>
      </p:sp>
    </p:spTree>
    <p:extLst>
      <p:ext uri="{BB962C8B-B14F-4D97-AF65-F5344CB8AC3E}">
        <p14:creationId xmlns:p14="http://schemas.microsoft.com/office/powerpoint/2010/main" val="156259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79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9475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68284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9486900" cy="2852737"/>
          </a:xfrm>
        </p:spPr>
        <p:txBody>
          <a:bodyPr l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9486900" cy="1500187"/>
          </a:xfrm>
        </p:spPr>
        <p:txBody>
          <a:bodyPr l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13658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379800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609600"/>
            <a:ext cx="6399212" cy="5727700"/>
          </a:xfrm>
        </p:spPr>
        <p:txBody>
          <a:bodyPr lIns="0" tIns="0" rIns="0" bIns="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609600" y="2209800"/>
            <a:ext cx="4162425" cy="40386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65350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609600"/>
            <a:ext cx="6399212" cy="5638799"/>
          </a:xfrm>
        </p:spPr>
        <p:txBody>
          <a:bodyPr lIns="0" tIns="0" rIns="0" bIns="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609600" y="2209800"/>
            <a:ext cx="4162425" cy="41275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64349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TitleOnly_2">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8793115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6C58A-A661-6D25-245D-ADBE6B2DD507}"/>
              </a:ext>
            </a:extLst>
          </p:cNvPr>
          <p:cNvSpPr txBox="1">
            <a:spLocks/>
          </p:cNvSpPr>
          <p:nvPr userDrawn="1"/>
        </p:nvSpPr>
        <p:spPr>
          <a:xfrm>
            <a:off x="609599" y="1143000"/>
            <a:ext cx="5486401" cy="2507169"/>
          </a:xfrm>
          <a:prstGeom prst="rect">
            <a:avLst/>
          </a:prstGeom>
        </p:spPr>
        <p:txBody>
          <a:bodyPr lIns="0" tIns="0" rIns="0" bIns="0" anchor="b" anchorCtr="0"/>
          <a:lstStyle>
            <a:lvl1pPr algn="l" defTabSz="914400" rtl="0" eaLnBrk="1" latinLnBrk="0" hangingPunct="1">
              <a:lnSpc>
                <a:spcPct val="90000"/>
              </a:lnSpc>
              <a:spcBef>
                <a:spcPct val="0"/>
              </a:spcBef>
              <a:buNone/>
              <a:defRPr sz="4400" b="0" i="0" kern="1200">
                <a:solidFill>
                  <a:schemeClr val="tx1">
                    <a:alpha val="80000"/>
                  </a:schemeClr>
                </a:solidFill>
                <a:latin typeface="Space Grotesk Medium" pitchFamily="2" charset="77"/>
                <a:ea typeface="Open Sans" panose="020B0606030504020204" pitchFamily="34" charset="0"/>
                <a:cs typeface="Space Grotesk Medium" pitchFamily="2" charset="77"/>
              </a:defRPr>
            </a:lvl1pPr>
          </a:lstStyle>
          <a:p>
            <a:r>
              <a:rPr lang="en-US" sz="6500" spc="-150" dirty="0">
                <a:solidFill>
                  <a:schemeClr val="tx2">
                    <a:lumMod val="50000"/>
                  </a:schemeClr>
                </a:solidFill>
              </a:rPr>
              <a:t>.NET Conf</a:t>
            </a:r>
          </a:p>
        </p:txBody>
      </p:sp>
    </p:spTree>
    <p:extLst>
      <p:ext uri="{BB962C8B-B14F-4D97-AF65-F5344CB8AC3E}">
        <p14:creationId xmlns:p14="http://schemas.microsoft.com/office/powerpoint/2010/main" val="4213497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609600"/>
            <a:ext cx="7918784" cy="3952875"/>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918784"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Graphic 3">
            <a:extLst>
              <a:ext uri="{FF2B5EF4-FFF2-40B4-BE49-F238E27FC236}">
                <a16:creationId xmlns:a16="http://schemas.microsoft.com/office/drawing/2014/main" id="{2F6BF26A-DD1A-8E16-124C-2FD9EE844D6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8711"/>
          <a:stretch/>
        </p:blipFill>
        <p:spPr>
          <a:xfrm>
            <a:off x="8528384" y="5616418"/>
            <a:ext cx="3663616" cy="509825"/>
          </a:xfrm>
          <a:prstGeom prst="rect">
            <a:avLst/>
          </a:prstGeom>
        </p:spPr>
      </p:pic>
      <p:pic>
        <p:nvPicPr>
          <p:cNvPr id="5" name="Picture 4">
            <a:extLst>
              <a:ext uri="{FF2B5EF4-FFF2-40B4-BE49-F238E27FC236}">
                <a16:creationId xmlns:a16="http://schemas.microsoft.com/office/drawing/2014/main" id="{C45992D8-638A-ECD8-0C25-FF19852D43D1}"/>
              </a:ext>
            </a:extLst>
          </p:cNvPr>
          <p:cNvPicPr>
            <a:picLocks noChangeAspect="1"/>
          </p:cNvPicPr>
          <p:nvPr userDrawn="1"/>
        </p:nvPicPr>
        <p:blipFill>
          <a:blip r:embed="rId4"/>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42205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65913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65913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22759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188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188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841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4676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4676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41515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696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696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9582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10972800" cy="2852737"/>
          </a:xfrm>
        </p:spPr>
        <p:txBody>
          <a:bodyPr lIns="0" tIns="0" rIns="0" bIns="0"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10972800" cy="1500187"/>
          </a:xfrm>
        </p:spPr>
        <p:txBody>
          <a:bodyPr lIns="0" tIns="0" rIns="0" bIns="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27259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99" r:id="rId3"/>
    <p:sldLayoutId id="2147483679" r:id="rId4"/>
    <p:sldLayoutId id="2147483700" r:id="rId5"/>
    <p:sldLayoutId id="2147483680" r:id="rId6"/>
    <p:sldLayoutId id="2147483681" r:id="rId7"/>
    <p:sldLayoutId id="2147483682" r:id="rId8"/>
    <p:sldLayoutId id="2147483678" r:id="rId9"/>
    <p:sldLayoutId id="2147483698" r:id="rId10"/>
    <p:sldLayoutId id="2147483665" r:id="rId11"/>
    <p:sldLayoutId id="2147483666" r:id="rId12"/>
    <p:sldLayoutId id="2147483667" r:id="rId13"/>
    <p:sldLayoutId id="2147483668" r:id="rId14"/>
    <p:sldLayoutId id="2147483669" r:id="rId15"/>
    <p:sldLayoutId id="2147483670" r:id="rId16"/>
    <p:sldLayoutId id="2147483671" r:id="rId17"/>
    <p:sldLayoutId id="2147483675" r:id="rId18"/>
    <p:sldLayoutId id="2147483676" r:id="rId19"/>
    <p:sldLayoutId id="2147483677" r:id="rId20"/>
    <p:sldLayoutId id="2147483672" r:id="rId21"/>
    <p:sldLayoutId id="2147483673" r:id="rId22"/>
    <p:sldLayoutId id="2147483701" r:id="rId23"/>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92" userDrawn="1">
          <p15:clr>
            <a:srgbClr val="F26B43"/>
          </p15:clr>
        </p15:guide>
        <p15:guide id="4" pos="192" userDrawn="1">
          <p15:clr>
            <a:srgbClr val="F26B43"/>
          </p15:clr>
        </p15:guide>
        <p15:guide id="5" pos="7488" userDrawn="1">
          <p15:clr>
            <a:srgbClr val="F26B43"/>
          </p15:clr>
        </p15:guide>
        <p15:guide id="6" orient="horz" pos="4128" userDrawn="1">
          <p15:clr>
            <a:srgbClr val="F26B43"/>
          </p15:clr>
        </p15:guide>
        <p15:guide id="7" pos="384" userDrawn="1">
          <p15:clr>
            <a:srgbClr val="F26B43"/>
          </p15:clr>
        </p15:guide>
        <p15:guide id="8" orient="horz" pos="384" userDrawn="1">
          <p15:clr>
            <a:srgbClr val="F26B43"/>
          </p15:clr>
        </p15:guide>
        <p15:guide id="9" pos="7296" userDrawn="1">
          <p15:clr>
            <a:srgbClr val="F26B43"/>
          </p15:clr>
        </p15:guide>
        <p15:guide id="10"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learn.microsoft.com/en-us/dotnet/csharp/language-reference/builtin-types/ref-struct" TargetMode="External"/><Relationship Id="rId2" Type="http://schemas.openxmlformats.org/officeDocument/2006/relationships/image" Target="../media/image19.jp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hyperlink" Target="https://endjin.com/blog/2022/07/understanding-the-stack-and-heap-in-csharp-dotnet#:~:text=%22The%20heap%22%20refers%20to%20the%20managed%20heap%2C%20which%2C,a%20heap%20data%20structure.%20The%20heap%20data%20structure"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5279-2990-3421-1E16-3202EAD8691E}"/>
              </a:ext>
            </a:extLst>
          </p:cNvPr>
          <p:cNvSpPr>
            <a:spLocks noGrp="1"/>
          </p:cNvSpPr>
          <p:nvPr>
            <p:ph type="title"/>
          </p:nvPr>
        </p:nvSpPr>
        <p:spPr>
          <a:xfrm>
            <a:off x="609599" y="609601"/>
            <a:ext cx="10531151" cy="2960914"/>
          </a:xfrm>
        </p:spPr>
        <p:txBody>
          <a:bodyPr>
            <a:normAutofit/>
          </a:bodyPr>
          <a:lstStyle/>
          <a:p>
            <a:r>
              <a:rPr lang="en-US" sz="3600" dirty="0"/>
              <a:t>Become a better C# Developer</a:t>
            </a:r>
            <a:br>
              <a:rPr lang="en-US" sz="3600" dirty="0"/>
            </a:br>
            <a:r>
              <a:rPr lang="en-US" sz="4800" dirty="0"/>
              <a:t>Types</a:t>
            </a:r>
            <a:br>
              <a:rPr lang="en-US" sz="4400" dirty="0"/>
            </a:br>
            <a:endParaRPr lang="en-US" sz="6600" dirty="0"/>
          </a:p>
        </p:txBody>
      </p:sp>
      <p:sp>
        <p:nvSpPr>
          <p:cNvPr id="3" name="Text Placeholder 2">
            <a:extLst>
              <a:ext uri="{FF2B5EF4-FFF2-40B4-BE49-F238E27FC236}">
                <a16:creationId xmlns:a16="http://schemas.microsoft.com/office/drawing/2014/main" id="{A15964E6-E7D3-8296-BCB1-3E50CA18CCC5}"/>
              </a:ext>
            </a:extLst>
          </p:cNvPr>
          <p:cNvSpPr>
            <a:spLocks noGrp="1"/>
          </p:cNvSpPr>
          <p:nvPr>
            <p:ph type="body" idx="1"/>
          </p:nvPr>
        </p:nvSpPr>
        <p:spPr>
          <a:xfrm>
            <a:off x="609600" y="4589463"/>
            <a:ext cx="7918784" cy="1500187"/>
          </a:xfrm>
        </p:spPr>
        <p:txBody>
          <a:bodyPr/>
          <a:lstStyle/>
          <a:p>
            <a:r>
              <a:rPr lang="en-US" dirty="0"/>
              <a:t>Kathleen Dollard</a:t>
            </a:r>
          </a:p>
          <a:p>
            <a:r>
              <a:rPr lang="en-US" dirty="0"/>
              <a:t>.NET Languages PM, Microsoft</a:t>
            </a:r>
          </a:p>
        </p:txBody>
      </p:sp>
    </p:spTree>
    <p:extLst>
      <p:ext uri="{BB962C8B-B14F-4D97-AF65-F5344CB8AC3E}">
        <p14:creationId xmlns:p14="http://schemas.microsoft.com/office/powerpoint/2010/main" val="3127784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kinds of memory management</a:t>
            </a:r>
          </a:p>
        </p:txBody>
      </p:sp>
      <p:sp>
        <p:nvSpPr>
          <p:cNvPr id="3" name="Oval 2"/>
          <p:cNvSpPr/>
          <p:nvPr/>
        </p:nvSpPr>
        <p:spPr bwMode="auto">
          <a:xfrm>
            <a:off x="1697128" y="2018995"/>
            <a:ext cx="2418893" cy="1599592"/>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wrap="none" rtlCol="0" anchor="ctr"/>
          <a:lstStyle/>
          <a:p>
            <a:pPr algn="ctr" eaLnBrk="0" fontAlgn="base" hangingPunct="0">
              <a:spcBef>
                <a:spcPct val="0"/>
              </a:spcBef>
              <a:spcAft>
                <a:spcPct val="0"/>
              </a:spcAft>
            </a:pPr>
            <a:r>
              <a:rPr lang="en-US" sz="2667" dirty="0">
                <a:solidFill>
                  <a:schemeClr val="tx1"/>
                </a:solidFill>
                <a:latin typeface="Tekton Pro" pitchFamily="34" charset="0"/>
              </a:rPr>
              <a:t>None</a:t>
            </a:r>
            <a:br>
              <a:rPr lang="en-US" sz="2667" dirty="0">
                <a:solidFill>
                  <a:schemeClr val="tx1"/>
                </a:solidFill>
                <a:latin typeface="Tekton Pro" pitchFamily="34" charset="0"/>
              </a:rPr>
            </a:br>
            <a:r>
              <a:rPr lang="en-US" sz="2667" dirty="0">
                <a:solidFill>
                  <a:schemeClr val="tx1"/>
                </a:solidFill>
                <a:latin typeface="Tekton Pro" pitchFamily="34" charset="0"/>
              </a:rPr>
              <a:t>(C++)</a:t>
            </a:r>
          </a:p>
        </p:txBody>
      </p:sp>
      <p:sp>
        <p:nvSpPr>
          <p:cNvPr id="6" name="Oval 5"/>
          <p:cNvSpPr/>
          <p:nvPr/>
        </p:nvSpPr>
        <p:spPr bwMode="auto">
          <a:xfrm>
            <a:off x="4233064" y="3618588"/>
            <a:ext cx="3376371" cy="1942593"/>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algn="ctr" eaLnBrk="0" fontAlgn="base" hangingPunct="0">
              <a:spcBef>
                <a:spcPct val="0"/>
              </a:spcBef>
              <a:spcAft>
                <a:spcPct val="0"/>
              </a:spcAft>
            </a:pPr>
            <a:r>
              <a:rPr lang="en-US" sz="2667" b="1" dirty="0">
                <a:solidFill>
                  <a:schemeClr val="bg1"/>
                </a:solidFill>
                <a:latin typeface="Tekton Pro" pitchFamily="34" charset="0"/>
              </a:rPr>
              <a:t>Traced GC</a:t>
            </a:r>
            <a:br>
              <a:rPr lang="en-US" sz="2667" b="1" dirty="0">
                <a:solidFill>
                  <a:schemeClr val="bg1"/>
                </a:solidFill>
                <a:latin typeface="Tekton Pro" pitchFamily="34" charset="0"/>
              </a:rPr>
            </a:br>
            <a:r>
              <a:rPr lang="en-US" sz="2667" b="1" dirty="0">
                <a:solidFill>
                  <a:schemeClr val="bg1"/>
                </a:solidFill>
                <a:latin typeface="Tekton Pro" pitchFamily="34" charset="0"/>
              </a:rPr>
              <a:t>(C#/VB.NET)</a:t>
            </a:r>
          </a:p>
        </p:txBody>
      </p:sp>
      <p:sp>
        <p:nvSpPr>
          <p:cNvPr id="7" name="Oval 6"/>
          <p:cNvSpPr/>
          <p:nvPr/>
        </p:nvSpPr>
        <p:spPr bwMode="auto">
          <a:xfrm>
            <a:off x="7368844" y="1872691"/>
            <a:ext cx="2386381" cy="1576832"/>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algn="ctr" eaLnBrk="0" fontAlgn="base" hangingPunct="0">
              <a:spcBef>
                <a:spcPct val="0"/>
              </a:spcBef>
              <a:spcAft>
                <a:spcPct val="0"/>
              </a:spcAft>
            </a:pPr>
            <a:r>
              <a:rPr lang="en-US" sz="2667" dirty="0">
                <a:solidFill>
                  <a:prstClr val="white"/>
                </a:solidFill>
                <a:latin typeface="Tekton Pro" pitchFamily="34" charset="0"/>
              </a:rPr>
              <a:t>Ref counted</a:t>
            </a:r>
            <a:br>
              <a:rPr lang="en-US" sz="2667" dirty="0">
                <a:solidFill>
                  <a:prstClr val="white"/>
                </a:solidFill>
                <a:latin typeface="Tekton Pro" pitchFamily="34" charset="0"/>
              </a:rPr>
            </a:br>
            <a:r>
              <a:rPr lang="en-US" sz="2667" dirty="0">
                <a:solidFill>
                  <a:prstClr val="white"/>
                </a:solidFill>
                <a:latin typeface="Tekton Pro" pitchFamily="34" charset="0"/>
              </a:rPr>
              <a:t>(VB6)</a:t>
            </a:r>
          </a:p>
        </p:txBody>
      </p:sp>
      <p:sp>
        <p:nvSpPr>
          <p:cNvPr id="8" name="Left Arrow 7"/>
          <p:cNvSpPr/>
          <p:nvPr/>
        </p:nvSpPr>
        <p:spPr bwMode="auto">
          <a:xfrm>
            <a:off x="7679334" y="4102203"/>
            <a:ext cx="2425396" cy="1213509"/>
          </a:xfrm>
          <a:prstGeom prst="leftArrow">
            <a:avLst/>
          </a:prstGeom>
          <a:ln>
            <a:headEnd/>
            <a:tailEnd/>
          </a:ln>
        </p:spPr>
        <p:style>
          <a:lnRef idx="0">
            <a:schemeClr val="accent6"/>
          </a:lnRef>
          <a:fillRef idx="3">
            <a:schemeClr val="accent6"/>
          </a:fillRef>
          <a:effectRef idx="3">
            <a:schemeClr val="accent6"/>
          </a:effectRef>
          <a:fontRef idx="minor">
            <a:schemeClr val="lt1"/>
          </a:fontRef>
        </p:style>
        <p:txBody>
          <a:bodyPr wrap="none" rtlCol="0" anchor="ctr"/>
          <a:lstStyle/>
          <a:p>
            <a:pPr algn="ctr" eaLnBrk="0" fontAlgn="base" hangingPunct="0">
              <a:spcBef>
                <a:spcPct val="0"/>
              </a:spcBef>
              <a:spcAft>
                <a:spcPct val="0"/>
              </a:spcAft>
            </a:pPr>
            <a:r>
              <a:rPr lang="en-US" sz="2667" dirty="0">
                <a:solidFill>
                  <a:prstClr val="white"/>
                </a:solidFill>
                <a:latin typeface="Tekton Pro" pitchFamily="34" charset="0"/>
              </a:rPr>
              <a:t>.NET</a:t>
            </a:r>
          </a:p>
        </p:txBody>
      </p:sp>
    </p:spTree>
    <p:extLst>
      <p:ext uri="{BB962C8B-B14F-4D97-AF65-F5344CB8AC3E}">
        <p14:creationId xmlns:p14="http://schemas.microsoft.com/office/powerpoint/2010/main" val="1062831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Garbage Collection</a:t>
            </a:r>
          </a:p>
        </p:txBody>
      </p:sp>
      <mc:AlternateContent xmlns:mc="http://schemas.openxmlformats.org/markup-compatibility/2006" xmlns:a14="http://schemas.microsoft.com/office/drawing/2010/main">
        <mc:Choice Requires="a14">
          <p:sp>
            <p:nvSpPr>
              <p:cNvPr id="5" name="TextBox 4"/>
              <p:cNvSpPr txBox="1"/>
              <p:nvPr/>
            </p:nvSpPr>
            <p:spPr bwMode="auto">
              <a:xfrm>
                <a:off x="3810206" y="1474238"/>
                <a:ext cx="931101" cy="1446550"/>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8800" b="1" i="1">
                          <a:solidFill>
                            <a:srgbClr val="9BBB59">
                              <a:lumMod val="75000"/>
                            </a:srgbClr>
                          </a:solidFill>
                          <a:latin typeface="Cambria Math" panose="02040503050406030204" pitchFamily="18" charset="0"/>
                          <a:sym typeface="Wingdings" panose="05000000000000000000" pitchFamily="2" charset="2"/>
                        </a:rPr>
                        <m:t></m:t>
                      </m:r>
                    </m:oMath>
                  </m:oMathPara>
                </a14:m>
                <a:endParaRPr lang="en-US" sz="8800" b="1" dirty="0">
                  <a:solidFill>
                    <a:srgbClr val="9BBB59">
                      <a:lumMod val="75000"/>
                    </a:srgbClr>
                  </a:solidFill>
                  <a:latin typeface="Tekton Pro"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3810205" y="1474237"/>
                <a:ext cx="931101" cy="1446550"/>
              </a:xfrm>
              <a:prstGeom prst="rect">
                <a:avLst/>
              </a:prstGeom>
              <a:blipFill rotWithShape="0">
                <a:blip r:embed="rId3"/>
                <a:stretch>
                  <a:fillRect r="-588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bwMode="auto">
              <a:xfrm>
                <a:off x="4344444" y="3242195"/>
                <a:ext cx="931101" cy="1446550"/>
              </a:xfrm>
              <a:prstGeom prst="rect">
                <a:avLst/>
              </a:prstGeom>
              <a:noFill/>
              <a:ln w="9525">
                <a:noFill/>
                <a:miter lim="800000"/>
                <a:headEnd/>
                <a:tailEnd/>
              </a:ln>
            </p:spPr>
            <p:txBody>
              <a:bodyPr wrap="square" rtlCol="0">
                <a:spAutoFit/>
              </a:bodyPr>
              <a:lstStyle>
                <a:defPPr>
                  <a:defRPr lang="en-US"/>
                </a:defPPr>
                <a:lvl1pPr>
                  <a:defRPr sz="8800" b="1" i="1">
                    <a:solidFill>
                      <a:schemeClr val="accent3">
                        <a:lumMod val="75000"/>
                      </a:schemeClr>
                    </a:solidFill>
                    <a:latin typeface="Cambria Math" panose="02040503050406030204" pitchFamily="18" charset="0"/>
                  </a:defRPr>
                </a:lvl1p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solidFill>
                            <a:srgbClr val="9BBB59">
                              <a:lumMod val="75000"/>
                            </a:srgbClr>
                          </a:solidFill>
                          <a:latin typeface="Cambria Math" panose="02040503050406030204" pitchFamily="18" charset="0"/>
                          <a:sym typeface="Wingdings" panose="05000000000000000000" pitchFamily="2" charset="2"/>
                        </a:rPr>
                        <m:t></m:t>
                      </m:r>
                    </m:oMath>
                  </m:oMathPara>
                </a14:m>
                <a:endParaRPr lang="en-US" dirty="0">
                  <a:solidFill>
                    <a:srgbClr val="9BBB59">
                      <a:lumMod val="75000"/>
                    </a:srgb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3258333" y="2431646"/>
                <a:ext cx="698326" cy="1107996"/>
              </a:xfrm>
              <a:prstGeom prst="rect">
                <a:avLst/>
              </a:prstGeom>
              <a:blipFill rotWithShape="0">
                <a:blip r:embed="rId4"/>
                <a:stretch>
                  <a:fillRect r="-1052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bwMode="auto">
              <a:xfrm>
                <a:off x="5275546" y="2110655"/>
                <a:ext cx="931101" cy="1200329"/>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7200" i="1">
                          <a:solidFill>
                            <a:srgbClr val="002060"/>
                          </a:solidFill>
                          <a:latin typeface="Cambria Math" panose="02040503050406030204" pitchFamily="18" charset="0"/>
                          <a:sym typeface="Wingdings" panose="05000000000000000000" pitchFamily="2" charset="2"/>
                        </a:rPr>
                        <m:t></m:t>
                      </m:r>
                    </m:oMath>
                  </m:oMathPara>
                </a14:m>
                <a:endParaRPr lang="en-US" sz="7200" dirty="0">
                  <a:solidFill>
                    <a:srgbClr val="002060"/>
                  </a:solidFill>
                  <a:latin typeface="Tekton Pro"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5275545" y="2110655"/>
                <a:ext cx="931101" cy="1200329"/>
              </a:xfrm>
              <a:prstGeom prst="rect">
                <a:avLst/>
              </a:prstGeom>
              <a:blipFill rotWithShape="0">
                <a:blip r:embed="rId5"/>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bwMode="auto">
              <a:xfrm>
                <a:off x="6181595" y="3242194"/>
                <a:ext cx="931101" cy="1200329"/>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7200" i="1">
                          <a:solidFill>
                            <a:srgbClr val="002060"/>
                          </a:solidFill>
                          <a:latin typeface="Cambria Math" panose="02040503050406030204" pitchFamily="18" charset="0"/>
                          <a:sym typeface="Wingdings" panose="05000000000000000000" pitchFamily="2" charset="2"/>
                        </a:rPr>
                        <m:t></m:t>
                      </m:r>
                    </m:oMath>
                  </m:oMathPara>
                </a14:m>
                <a:endParaRPr lang="en-US" sz="7200" dirty="0">
                  <a:solidFill>
                    <a:srgbClr val="002060"/>
                  </a:solidFill>
                  <a:latin typeface="Tekton Pro"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bwMode="auto">
              <a:xfrm>
                <a:off x="6181594" y="3242193"/>
                <a:ext cx="931101" cy="1200329"/>
              </a:xfrm>
              <a:prstGeom prst="rect">
                <a:avLst/>
              </a:prstGeom>
              <a:blipFill rotWithShape="0">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6672196" y="2407085"/>
                <a:ext cx="931101" cy="1200329"/>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7200" i="1">
                          <a:solidFill>
                            <a:srgbClr val="002060"/>
                          </a:solidFill>
                          <a:latin typeface="Cambria Math" panose="02040503050406030204" pitchFamily="18" charset="0"/>
                          <a:sym typeface="Wingdings" panose="05000000000000000000" pitchFamily="2" charset="2"/>
                        </a:rPr>
                        <m:t></m:t>
                      </m:r>
                    </m:oMath>
                  </m:oMathPara>
                </a14:m>
                <a:endParaRPr lang="en-US" sz="7200" dirty="0">
                  <a:solidFill>
                    <a:srgbClr val="002060"/>
                  </a:solidFill>
                  <a:latin typeface="Tekton Pro"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6672196" y="2407084"/>
                <a:ext cx="931101" cy="1200329"/>
              </a:xfrm>
              <a:prstGeom prst="rect">
                <a:avLst/>
              </a:prstGeom>
              <a:blipFill rotWithShape="0">
                <a:blip r:embed="rId7"/>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bwMode="auto">
              <a:xfrm>
                <a:off x="7603296" y="1437422"/>
                <a:ext cx="931101" cy="1200329"/>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7200" i="1">
                          <a:solidFill>
                            <a:srgbClr val="002060"/>
                          </a:solidFill>
                          <a:latin typeface="Cambria Math" panose="02040503050406030204" pitchFamily="18" charset="0"/>
                          <a:sym typeface="Wingdings" panose="05000000000000000000" pitchFamily="2" charset="2"/>
                        </a:rPr>
                        <m:t></m:t>
                      </m:r>
                    </m:oMath>
                  </m:oMathPara>
                </a14:m>
                <a:endParaRPr lang="en-US" sz="7200" dirty="0">
                  <a:solidFill>
                    <a:srgbClr val="002060"/>
                  </a:solidFill>
                  <a:latin typeface="Tekton Pro"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bwMode="auto">
              <a:xfrm>
                <a:off x="7603296" y="1437422"/>
                <a:ext cx="931101" cy="1200329"/>
              </a:xfrm>
              <a:prstGeom prst="rect">
                <a:avLst/>
              </a:prstGeom>
              <a:blipFill rotWithShape="0">
                <a:blip r:embed="rId8"/>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bwMode="auto">
              <a:xfrm>
                <a:off x="7622087" y="2866290"/>
                <a:ext cx="931101" cy="1200329"/>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7200" i="1">
                          <a:solidFill>
                            <a:srgbClr val="002060"/>
                          </a:solidFill>
                          <a:latin typeface="Cambria Math" panose="02040503050406030204" pitchFamily="18" charset="0"/>
                          <a:sym typeface="Wingdings" panose="05000000000000000000" pitchFamily="2" charset="2"/>
                        </a:rPr>
                        <m:t></m:t>
                      </m:r>
                    </m:oMath>
                  </m:oMathPara>
                </a14:m>
                <a:endParaRPr lang="en-US" sz="7200" dirty="0">
                  <a:solidFill>
                    <a:srgbClr val="002060"/>
                  </a:solidFill>
                  <a:latin typeface="Tekton Pro"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7622086" y="2866290"/>
                <a:ext cx="931101" cy="1200329"/>
              </a:xfrm>
              <a:prstGeom prst="rect">
                <a:avLst/>
              </a:prstGeom>
              <a:blipFill rotWithShape="0">
                <a:blip r:embed="rId9"/>
                <a:stretch>
                  <a:fillRect/>
                </a:stretch>
              </a:blipFill>
              <a:ln w="9525">
                <a:noFill/>
                <a:miter lim="800000"/>
                <a:headEnd/>
                <a:tailEnd/>
              </a:ln>
            </p:spPr>
            <p:txBody>
              <a:bodyPr/>
              <a:lstStyle/>
              <a:p>
                <a:r>
                  <a:rPr lang="en-US">
                    <a:noFill/>
                  </a:rPr>
                  <a:t> </a:t>
                </a:r>
              </a:p>
            </p:txBody>
          </p:sp>
        </mc:Fallback>
      </mc:AlternateContent>
      <p:cxnSp>
        <p:nvCxnSpPr>
          <p:cNvPr id="14" name="Straight Arrow Connector 13"/>
          <p:cNvCxnSpPr/>
          <p:nvPr/>
        </p:nvCxnSpPr>
        <p:spPr bwMode="auto">
          <a:xfrm>
            <a:off x="4779724" y="2304789"/>
            <a:ext cx="669099" cy="237995"/>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16" name="Straight Arrow Connector 15"/>
          <p:cNvCxnSpPr/>
          <p:nvPr/>
        </p:nvCxnSpPr>
        <p:spPr bwMode="auto">
          <a:xfrm>
            <a:off x="6080342" y="2699400"/>
            <a:ext cx="823588" cy="166891"/>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17" name="Straight Arrow Connector 16"/>
          <p:cNvCxnSpPr/>
          <p:nvPr/>
        </p:nvCxnSpPr>
        <p:spPr bwMode="auto">
          <a:xfrm flipH="1" flipV="1">
            <a:off x="4517200" y="2585540"/>
            <a:ext cx="248955" cy="980160"/>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18" name="Straight Arrow Connector 17"/>
          <p:cNvCxnSpPr/>
          <p:nvPr/>
        </p:nvCxnSpPr>
        <p:spPr bwMode="auto">
          <a:xfrm flipV="1">
            <a:off x="7327727" y="2110658"/>
            <a:ext cx="488515" cy="588743"/>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19" name="Straight Arrow Connector 18"/>
          <p:cNvCxnSpPr/>
          <p:nvPr/>
        </p:nvCxnSpPr>
        <p:spPr bwMode="auto">
          <a:xfrm flipV="1">
            <a:off x="5084525" y="2937394"/>
            <a:ext cx="446239" cy="649247"/>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28" name="Straight Arrow Connector 27"/>
          <p:cNvCxnSpPr/>
          <p:nvPr/>
        </p:nvCxnSpPr>
        <p:spPr bwMode="auto">
          <a:xfrm flipV="1">
            <a:off x="6903930" y="3429000"/>
            <a:ext cx="910223" cy="252608"/>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32" name="Straight Arrow Connector 31"/>
          <p:cNvCxnSpPr/>
          <p:nvPr/>
        </p:nvCxnSpPr>
        <p:spPr bwMode="auto">
          <a:xfrm flipH="1">
            <a:off x="6716037" y="3181613"/>
            <a:ext cx="146139" cy="373692"/>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sp>
        <p:nvSpPr>
          <p:cNvPr id="36" name="Rectangle 35"/>
          <p:cNvSpPr/>
          <p:nvPr/>
        </p:nvSpPr>
        <p:spPr>
          <a:xfrm>
            <a:off x="879167" y="3870502"/>
            <a:ext cx="3762511" cy="1384995"/>
          </a:xfrm>
          <a:prstGeom prst="rect">
            <a:avLst/>
          </a:prstGeom>
        </p:spPr>
        <p:txBody>
          <a:bodyPr wrap="square">
            <a:spAutoFit/>
          </a:bodyPr>
          <a:lstStyle/>
          <a:p>
            <a:pPr eaLnBrk="0" fontAlgn="base" hangingPunct="0">
              <a:spcBef>
                <a:spcPct val="0"/>
              </a:spcBef>
              <a:spcAft>
                <a:spcPct val="0"/>
              </a:spcAft>
            </a:pPr>
            <a:r>
              <a:rPr lang="en-US" sz="2800" b="1" dirty="0">
                <a:solidFill>
                  <a:srgbClr val="2A2A2A"/>
                </a:solidFill>
                <a:latin typeface="Calibri Light" panose="020F0302020204030204" pitchFamily="34" charset="0"/>
              </a:rPr>
              <a:t>Roots</a:t>
            </a:r>
          </a:p>
          <a:p>
            <a:pPr eaLnBrk="0" fontAlgn="base" hangingPunct="0">
              <a:spcBef>
                <a:spcPct val="0"/>
              </a:spcBef>
              <a:spcAft>
                <a:spcPct val="0"/>
              </a:spcAft>
              <a:buFont typeface="Arial" panose="020B0604020202020204" pitchFamily="34" charset="0"/>
              <a:buChar char="•"/>
            </a:pPr>
            <a:r>
              <a:rPr lang="en-US" sz="2800" b="1" dirty="0">
                <a:solidFill>
                  <a:srgbClr val="2A2A2A"/>
                </a:solidFill>
                <a:latin typeface="Calibri Light" panose="020F0302020204030204" pitchFamily="34" charset="0"/>
              </a:rPr>
              <a:t>Stack</a:t>
            </a:r>
            <a:endParaRPr lang="en-US" sz="2800" dirty="0">
              <a:solidFill>
                <a:srgbClr val="2A2A2A"/>
              </a:solidFill>
              <a:latin typeface="Calibri Light" panose="020F0302020204030204" pitchFamily="34" charset="0"/>
            </a:endParaRPr>
          </a:p>
          <a:p>
            <a:pPr eaLnBrk="0" fontAlgn="base" hangingPunct="0">
              <a:spcBef>
                <a:spcPct val="0"/>
              </a:spcBef>
              <a:spcAft>
                <a:spcPct val="0"/>
              </a:spcAft>
              <a:buFont typeface="Arial" panose="020B0604020202020204" pitchFamily="34" charset="0"/>
              <a:buChar char="•"/>
            </a:pPr>
            <a:r>
              <a:rPr lang="en-US" sz="2800" b="1" dirty="0">
                <a:solidFill>
                  <a:srgbClr val="2A2A2A"/>
                </a:solidFill>
                <a:latin typeface="Calibri Light" panose="020F0302020204030204" pitchFamily="34" charset="0"/>
              </a:rPr>
              <a:t>Static data</a:t>
            </a:r>
            <a:endParaRPr lang="en-US" sz="2800" dirty="0">
              <a:solidFill>
                <a:srgbClr val="2A2A2A"/>
              </a:solidFill>
              <a:latin typeface="Calibri Light" panose="020F0302020204030204" pitchFamily="34" charset="0"/>
            </a:endParaRPr>
          </a:p>
        </p:txBody>
      </p:sp>
    </p:spTree>
    <p:extLst>
      <p:ext uri="{BB962C8B-B14F-4D97-AF65-F5344CB8AC3E}">
        <p14:creationId xmlns:p14="http://schemas.microsoft.com/office/powerpoint/2010/main" val="827020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125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nodeType="withEffect">
                                  <p:stCondLst>
                                    <p:cond delay="25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par>
                                <p:cTn id="39" presetID="22" presetClass="entr" presetSubtype="4"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par>
                                <p:cTn id="42" presetID="22" presetClass="entr" presetSubtype="1" fill="hold" nodeType="withEffect">
                                  <p:stCondLst>
                                    <p:cond delay="750"/>
                                  </p:stCondLst>
                                  <p:childTnLst>
                                    <p:set>
                                      <p:cBhvr>
                                        <p:cTn id="43" dur="1" fill="hold">
                                          <p:stCondLst>
                                            <p:cond delay="0"/>
                                          </p:stCondLst>
                                        </p:cTn>
                                        <p:tgtEl>
                                          <p:spTgt spid="32"/>
                                        </p:tgtEl>
                                        <p:attrNameLst>
                                          <p:attrName>style.visibility</p:attrName>
                                        </p:attrNameLst>
                                      </p:cBhvr>
                                      <p:to>
                                        <p:strVal val="visible"/>
                                      </p:to>
                                    </p:set>
                                    <p:animEffect transition="in" filter="wipe(up)">
                                      <p:cBhvr>
                                        <p:cTn id="44" dur="500"/>
                                        <p:tgtEl>
                                          <p:spTgt spid="32"/>
                                        </p:tgtEl>
                                      </p:cBhvr>
                                    </p:animEffect>
                                  </p:childTnLst>
                                </p:cTn>
                              </p:par>
                              <p:par>
                                <p:cTn id="45" presetID="22" presetClass="entr" presetSubtype="8" fill="hold" nodeType="withEffect">
                                  <p:stCondLst>
                                    <p:cond delay="100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par>
                                <p:cTn id="48" presetID="22" presetClass="entr" presetSubtype="4" fill="hold" nodeType="withEffect">
                                  <p:stCondLst>
                                    <p:cond delay="125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par>
                                <p:cTn id="51" presetID="22" presetClass="entr" presetSubtype="4" fill="hold" nodeType="withEffect">
                                  <p:stCondLst>
                                    <p:cond delay="1500"/>
                                  </p:stCondLst>
                                  <p:childTnLst>
                                    <p:set>
                                      <p:cBhvr>
                                        <p:cTn id="52" dur="1" fill="hold">
                                          <p:stCondLst>
                                            <p:cond delay="0"/>
                                          </p:stCondLst>
                                        </p:cTn>
                                        <p:tgtEl>
                                          <p:spTgt spid="19"/>
                                        </p:tgtEl>
                                        <p:attrNameLst>
                                          <p:attrName>style.visibility</p:attrName>
                                        </p:attrNameLst>
                                      </p:cBhvr>
                                      <p:to>
                                        <p:strVal val="visible"/>
                                      </p:to>
                                    </p:set>
                                    <p:animEffect transition="in" filter="wipe(down)">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6">
                                            <p:txEl>
                                              <p:pRg st="0" end="0"/>
                                            </p:txEl>
                                          </p:spTgt>
                                        </p:tgtEl>
                                        <p:attrNameLst>
                                          <p:attrName>style.visibility</p:attrName>
                                        </p:attrNameLst>
                                      </p:cBhvr>
                                      <p:to>
                                        <p:strVal val="visible"/>
                                      </p:to>
                                    </p:set>
                                    <p:animEffect transition="in" filter="fade">
                                      <p:cBhvr>
                                        <p:cTn id="58" dur="500"/>
                                        <p:tgtEl>
                                          <p:spTgt spid="36">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xEl>
                                              <p:pRg st="1" end="1"/>
                                            </p:txEl>
                                          </p:spTgt>
                                        </p:tgtEl>
                                        <p:attrNameLst>
                                          <p:attrName>style.visibility</p:attrName>
                                        </p:attrNameLst>
                                      </p:cBhvr>
                                      <p:to>
                                        <p:strVal val="visible"/>
                                      </p:to>
                                    </p:set>
                                    <p:animEffect transition="in" filter="fade">
                                      <p:cBhvr>
                                        <p:cTn id="63" dur="500"/>
                                        <p:tgtEl>
                                          <p:spTgt spid="36">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xEl>
                                              <p:pRg st="2" end="2"/>
                                            </p:txEl>
                                          </p:spTgt>
                                        </p:tgtEl>
                                        <p:attrNameLst>
                                          <p:attrName>style.visibility</p:attrName>
                                        </p:attrNameLst>
                                      </p:cBhvr>
                                      <p:to>
                                        <p:strVal val="visible"/>
                                      </p:to>
                                    </p:set>
                                    <p:animEffect transition="in" filter="fade">
                                      <p:cBhvr>
                                        <p:cTn id="68"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3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bwMode="auto">
              <a:xfrm>
                <a:off x="4344444" y="3242195"/>
                <a:ext cx="931101" cy="1446550"/>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8800" b="1" i="1">
                          <a:solidFill>
                            <a:srgbClr val="9BBB59">
                              <a:lumMod val="75000"/>
                            </a:srgbClr>
                          </a:solidFill>
                          <a:latin typeface="Cambria Math" panose="02040503050406030204" pitchFamily="18" charset="0"/>
                          <a:sym typeface="Wingdings" panose="05000000000000000000" pitchFamily="2" charset="2"/>
                        </a:rPr>
                        <m:t></m:t>
                      </m:r>
                    </m:oMath>
                  </m:oMathPara>
                </a14:m>
                <a:endParaRPr lang="en-US" sz="8800" b="1" i="1" dirty="0">
                  <a:solidFill>
                    <a:srgbClr val="9BBB59">
                      <a:lumMod val="75000"/>
                    </a:srgbClr>
                  </a:solidFill>
                  <a:latin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3258333" y="2431646"/>
                <a:ext cx="698326" cy="1107996"/>
              </a:xfrm>
              <a:prstGeom prst="rect">
                <a:avLst/>
              </a:prstGeom>
              <a:blipFill rotWithShape="0">
                <a:blip r:embed="rId3"/>
                <a:stretch>
                  <a:fillRect r="-1052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bwMode="auto">
              <a:xfrm>
                <a:off x="4350709" y="3242194"/>
                <a:ext cx="906049" cy="1446550"/>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8800" b="1" i="1">
                          <a:solidFill>
                            <a:srgbClr val="9BBB59">
                              <a:lumMod val="75000"/>
                            </a:srgbClr>
                          </a:solidFill>
                          <a:latin typeface="Cambria Math" panose="02040503050406030204" pitchFamily="18" charset="0"/>
                          <a:sym typeface="Wingdings" panose="05000000000000000000" pitchFamily="2" charset="2"/>
                        </a:rPr>
                        <m:t></m:t>
                      </m:r>
                    </m:oMath>
                  </m:oMathPara>
                </a14:m>
                <a:endParaRPr lang="en-US" sz="8800" b="1" i="1" dirty="0">
                  <a:solidFill>
                    <a:srgbClr val="9BBB59">
                      <a:lumMod val="75000"/>
                    </a:srgbClr>
                  </a:solidFill>
                  <a:latin typeface="Cambria Math" panose="0204050305040603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3263031" y="2431645"/>
                <a:ext cx="679537" cy="1107996"/>
              </a:xfrm>
              <a:prstGeom prst="rect">
                <a:avLst/>
              </a:prstGeom>
              <a:blipFill rotWithShape="0">
                <a:blip r:embed="rId4"/>
                <a:stretch>
                  <a:fillRect r="-12500"/>
                </a:stretch>
              </a:blipFill>
              <a:ln w="9525">
                <a:noFill/>
                <a:miter lim="800000"/>
                <a:headEnd/>
                <a:tailEnd/>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Tracing Garbage Collection</a:t>
            </a:r>
          </a:p>
        </p:txBody>
      </p:sp>
      <mc:AlternateContent xmlns:mc="http://schemas.openxmlformats.org/markup-compatibility/2006" xmlns:a14="http://schemas.microsoft.com/office/drawing/2010/main">
        <mc:Choice Requires="a14">
          <p:sp>
            <p:nvSpPr>
              <p:cNvPr id="8" name="TextBox 7"/>
              <p:cNvSpPr txBox="1"/>
              <p:nvPr/>
            </p:nvSpPr>
            <p:spPr bwMode="auto">
              <a:xfrm>
                <a:off x="5275546" y="2110655"/>
                <a:ext cx="931101" cy="1200329"/>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7200" i="1">
                          <a:solidFill>
                            <a:srgbClr val="002060"/>
                          </a:solidFill>
                          <a:latin typeface="Cambria Math" panose="02040503050406030204" pitchFamily="18" charset="0"/>
                          <a:sym typeface="Wingdings" panose="05000000000000000000" pitchFamily="2" charset="2"/>
                        </a:rPr>
                        <m:t></m:t>
                      </m:r>
                    </m:oMath>
                  </m:oMathPara>
                </a14:m>
                <a:endParaRPr lang="en-US" sz="7200" dirty="0">
                  <a:solidFill>
                    <a:srgbClr val="002060"/>
                  </a:solidFill>
                  <a:latin typeface="Tekton Pro"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bwMode="auto">
              <a:xfrm>
                <a:off x="5275545" y="2110655"/>
                <a:ext cx="931101" cy="1200329"/>
              </a:xfrm>
              <a:prstGeom prst="rect">
                <a:avLst/>
              </a:prstGeom>
              <a:blipFill rotWithShape="0">
                <a:blip r:embed="rId5"/>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bwMode="auto">
              <a:xfrm>
                <a:off x="6181595" y="3242194"/>
                <a:ext cx="931101" cy="1200329"/>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7200" i="1">
                          <a:solidFill>
                            <a:srgbClr val="002060"/>
                          </a:solidFill>
                          <a:latin typeface="Cambria Math" panose="02040503050406030204" pitchFamily="18" charset="0"/>
                          <a:sym typeface="Wingdings" panose="05000000000000000000" pitchFamily="2" charset="2"/>
                        </a:rPr>
                        <m:t></m:t>
                      </m:r>
                    </m:oMath>
                  </m:oMathPara>
                </a14:m>
                <a:endParaRPr lang="en-US" sz="7200" dirty="0">
                  <a:solidFill>
                    <a:srgbClr val="002060"/>
                  </a:solidFill>
                  <a:latin typeface="Tekton Pro"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bwMode="auto">
              <a:xfrm>
                <a:off x="6181594" y="3242193"/>
                <a:ext cx="931101" cy="1200329"/>
              </a:xfrm>
              <a:prstGeom prst="rect">
                <a:avLst/>
              </a:prstGeom>
              <a:blipFill rotWithShape="0">
                <a:blip r:embed="rId6"/>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6672196" y="2407085"/>
                <a:ext cx="931101" cy="1200329"/>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7200" i="1">
                          <a:solidFill>
                            <a:srgbClr val="002060"/>
                          </a:solidFill>
                          <a:latin typeface="Cambria Math" panose="02040503050406030204" pitchFamily="18" charset="0"/>
                          <a:sym typeface="Wingdings" panose="05000000000000000000" pitchFamily="2" charset="2"/>
                        </a:rPr>
                        <m:t></m:t>
                      </m:r>
                    </m:oMath>
                  </m:oMathPara>
                </a14:m>
                <a:endParaRPr lang="en-US" sz="7200" dirty="0">
                  <a:solidFill>
                    <a:srgbClr val="002060"/>
                  </a:solidFill>
                  <a:latin typeface="Tekton Pro"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6672196" y="2407084"/>
                <a:ext cx="931101" cy="1200329"/>
              </a:xfrm>
              <a:prstGeom prst="rect">
                <a:avLst/>
              </a:prstGeom>
              <a:blipFill rotWithShape="0">
                <a:blip r:embed="rId7"/>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bwMode="auto">
              <a:xfrm>
                <a:off x="7603296" y="1437422"/>
                <a:ext cx="931101" cy="1200329"/>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7200" i="1">
                          <a:solidFill>
                            <a:srgbClr val="002060"/>
                          </a:solidFill>
                          <a:latin typeface="Cambria Math" panose="02040503050406030204" pitchFamily="18" charset="0"/>
                          <a:sym typeface="Wingdings" panose="05000000000000000000" pitchFamily="2" charset="2"/>
                        </a:rPr>
                        <m:t></m:t>
                      </m:r>
                    </m:oMath>
                  </m:oMathPara>
                </a14:m>
                <a:endParaRPr lang="en-US" sz="7200" dirty="0">
                  <a:solidFill>
                    <a:srgbClr val="002060"/>
                  </a:solidFill>
                  <a:latin typeface="Tekton Pro"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bwMode="auto">
              <a:xfrm>
                <a:off x="7603296" y="1437422"/>
                <a:ext cx="931101" cy="1200329"/>
              </a:xfrm>
              <a:prstGeom prst="rect">
                <a:avLst/>
              </a:prstGeom>
              <a:blipFill rotWithShape="0">
                <a:blip r:embed="rId8"/>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bwMode="auto">
              <a:xfrm>
                <a:off x="7622087" y="2866290"/>
                <a:ext cx="931101" cy="1200329"/>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7200" i="1">
                          <a:solidFill>
                            <a:srgbClr val="002060"/>
                          </a:solidFill>
                          <a:latin typeface="Cambria Math" panose="02040503050406030204" pitchFamily="18" charset="0"/>
                          <a:sym typeface="Wingdings" panose="05000000000000000000" pitchFamily="2" charset="2"/>
                        </a:rPr>
                        <m:t></m:t>
                      </m:r>
                    </m:oMath>
                  </m:oMathPara>
                </a14:m>
                <a:endParaRPr lang="en-US" sz="7200" dirty="0">
                  <a:solidFill>
                    <a:srgbClr val="002060"/>
                  </a:solidFill>
                  <a:latin typeface="Tekton Pro"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7622086" y="2866290"/>
                <a:ext cx="931101" cy="1200329"/>
              </a:xfrm>
              <a:prstGeom prst="rect">
                <a:avLst/>
              </a:prstGeom>
              <a:blipFill rotWithShape="0">
                <a:blip r:embed="rId9"/>
                <a:stretch>
                  <a:fillRect/>
                </a:stretch>
              </a:blipFill>
              <a:ln w="9525">
                <a:noFill/>
                <a:miter lim="800000"/>
                <a:headEnd/>
                <a:tailEnd/>
              </a:ln>
            </p:spPr>
            <p:txBody>
              <a:bodyPr/>
              <a:lstStyle/>
              <a:p>
                <a:r>
                  <a:rPr lang="en-US">
                    <a:noFill/>
                  </a:rPr>
                  <a:t> </a:t>
                </a:r>
              </a:p>
            </p:txBody>
          </p:sp>
        </mc:Fallback>
      </mc:AlternateContent>
      <p:cxnSp>
        <p:nvCxnSpPr>
          <p:cNvPr id="14" name="Straight Arrow Connector 13"/>
          <p:cNvCxnSpPr/>
          <p:nvPr/>
        </p:nvCxnSpPr>
        <p:spPr bwMode="auto">
          <a:xfrm>
            <a:off x="4779724" y="2304789"/>
            <a:ext cx="669099" cy="237995"/>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16" name="Straight Arrow Connector 15"/>
          <p:cNvCxnSpPr/>
          <p:nvPr/>
        </p:nvCxnSpPr>
        <p:spPr bwMode="auto">
          <a:xfrm>
            <a:off x="6080342" y="2699400"/>
            <a:ext cx="823588" cy="166891"/>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17" name="Straight Arrow Connector 16"/>
          <p:cNvCxnSpPr/>
          <p:nvPr/>
        </p:nvCxnSpPr>
        <p:spPr bwMode="auto">
          <a:xfrm flipH="1" flipV="1">
            <a:off x="4517200" y="2585540"/>
            <a:ext cx="248955" cy="980160"/>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18" name="Straight Arrow Connector 17"/>
          <p:cNvCxnSpPr/>
          <p:nvPr/>
        </p:nvCxnSpPr>
        <p:spPr bwMode="auto">
          <a:xfrm flipV="1">
            <a:off x="7327727" y="2110658"/>
            <a:ext cx="488515" cy="588743"/>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19" name="Straight Arrow Connector 18"/>
          <p:cNvCxnSpPr/>
          <p:nvPr/>
        </p:nvCxnSpPr>
        <p:spPr bwMode="auto">
          <a:xfrm flipV="1">
            <a:off x="5084525" y="2937394"/>
            <a:ext cx="446239" cy="649247"/>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28" name="Straight Arrow Connector 27"/>
          <p:cNvCxnSpPr/>
          <p:nvPr/>
        </p:nvCxnSpPr>
        <p:spPr bwMode="auto">
          <a:xfrm flipV="1">
            <a:off x="6903930" y="3429000"/>
            <a:ext cx="910223" cy="252608"/>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p:cxnSp>
        <p:nvCxnSpPr>
          <p:cNvPr id="32" name="Straight Arrow Connector 31"/>
          <p:cNvCxnSpPr/>
          <p:nvPr/>
        </p:nvCxnSpPr>
        <p:spPr bwMode="auto">
          <a:xfrm flipH="1">
            <a:off x="6716037" y="3181613"/>
            <a:ext cx="146139" cy="373692"/>
          </a:xfrm>
          <a:prstGeom prst="straightConnector1">
            <a:avLst/>
          </a:prstGeom>
          <a:gradFill rotWithShape="1">
            <a:gsLst>
              <a:gs pos="0">
                <a:srgbClr val="A4D289"/>
              </a:gs>
              <a:gs pos="100000">
                <a:schemeClr val="bg1"/>
              </a:gs>
            </a:gsLst>
            <a:lin ang="5400000" scaled="1"/>
          </a:gradFill>
          <a:ln w="28575" cap="flat" cmpd="sng" algn="ctr">
            <a:solidFill>
              <a:schemeClr val="tx1"/>
            </a:solidFill>
            <a:prstDash val="solid"/>
            <a:round/>
            <a:headEnd type="none" w="med" len="med"/>
            <a:tailEnd type="triangle" w="lg" len="lg"/>
          </a:ln>
          <a:effectLst/>
        </p:spPr>
      </p:cxnSp>
      <mc:AlternateContent xmlns:mc="http://schemas.openxmlformats.org/markup-compatibility/2006" xmlns:a14="http://schemas.microsoft.com/office/drawing/2010/main">
        <mc:Choice Requires="a14">
          <p:sp>
            <p:nvSpPr>
              <p:cNvPr id="20" name="TextBox 19"/>
              <p:cNvSpPr txBox="1"/>
              <p:nvPr/>
            </p:nvSpPr>
            <p:spPr bwMode="auto">
              <a:xfrm>
                <a:off x="3810206" y="1474238"/>
                <a:ext cx="931101" cy="1446550"/>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8800" b="1" i="1">
                          <a:solidFill>
                            <a:srgbClr val="9BBB59">
                              <a:lumMod val="75000"/>
                            </a:srgbClr>
                          </a:solidFill>
                          <a:latin typeface="Cambria Math" panose="02040503050406030204" pitchFamily="18" charset="0"/>
                          <a:sym typeface="Wingdings" panose="05000000000000000000" pitchFamily="2" charset="2"/>
                        </a:rPr>
                        <m:t></m:t>
                      </m:r>
                    </m:oMath>
                  </m:oMathPara>
                </a14:m>
                <a:endParaRPr lang="en-US" sz="8800" b="1" dirty="0">
                  <a:solidFill>
                    <a:srgbClr val="9BBB59">
                      <a:lumMod val="75000"/>
                    </a:srgbClr>
                  </a:solidFill>
                  <a:latin typeface="Tekton Pro"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bwMode="auto">
              <a:xfrm>
                <a:off x="3810205" y="1474237"/>
                <a:ext cx="931101" cy="1446550"/>
              </a:xfrm>
              <a:prstGeom prst="rect">
                <a:avLst/>
              </a:prstGeom>
              <a:blipFill rotWithShape="0">
                <a:blip r:embed="rId10"/>
                <a:stretch>
                  <a:fillRect r="-588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311949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500"/>
                                        <p:tgtEl>
                                          <p:spTgt spid="7"/>
                                        </p:tgtEl>
                                      </p:cBhvr>
                                    </p:animEffect>
                                    <p:set>
                                      <p:cBhvr>
                                        <p:cTn id="7" dur="1" fill="hold">
                                          <p:stCondLst>
                                            <p:cond delay="1499"/>
                                          </p:stCondLst>
                                        </p:cTn>
                                        <p:tgtEl>
                                          <p:spTgt spid="7"/>
                                        </p:tgtEl>
                                        <p:attrNameLst>
                                          <p:attrName>style.visibility</p:attrName>
                                        </p:attrNameLst>
                                      </p:cBhvr>
                                      <p:to>
                                        <p:strVal val="hidden"/>
                                      </p:to>
                                    </p:se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500"/>
                                        <p:tgtEl>
                                          <p:spTgt spid="6"/>
                                        </p:tgtEl>
                                      </p:cBhvr>
                                    </p:animEffect>
                                  </p:childTnLst>
                                </p:cTn>
                              </p:par>
                            </p:childTnLst>
                          </p:cTn>
                        </p:par>
                        <p:par>
                          <p:cTn id="11" fill="hold">
                            <p:stCondLst>
                              <p:cond delay="1500"/>
                            </p:stCondLst>
                            <p:childTnLst>
                              <p:par>
                                <p:cTn id="12" presetID="14" presetClass="exit" presetSubtype="10" fill="hold" grpId="1" nodeType="afterEffect">
                                  <p:stCondLst>
                                    <p:cond delay="0"/>
                                  </p:stCondLst>
                                  <p:childTnLst>
                                    <p:animEffect transition="out" filter="randombar(horizontal)">
                                      <p:cBhvr>
                                        <p:cTn id="13" dur="1000"/>
                                        <p:tgtEl>
                                          <p:spTgt spid="6"/>
                                        </p:tgtEl>
                                      </p:cBhvr>
                                    </p:animEffect>
                                    <p:set>
                                      <p:cBhvr>
                                        <p:cTn id="14" dur="1" fill="hold">
                                          <p:stCondLst>
                                            <p:cond delay="999"/>
                                          </p:stCondLst>
                                        </p:cTn>
                                        <p:tgtEl>
                                          <p:spTgt spid="6"/>
                                        </p:tgtEl>
                                        <p:attrNameLst>
                                          <p:attrName>style.visibility</p:attrName>
                                        </p:attrNameLst>
                                      </p:cBhvr>
                                      <p:to>
                                        <p:strVal val="hidden"/>
                                      </p:to>
                                    </p:set>
                                  </p:childTnLst>
                                </p:cTn>
                              </p:par>
                            </p:childTnLst>
                          </p:cTn>
                        </p:par>
                        <p:par>
                          <p:cTn id="15" fill="hold">
                            <p:stCondLst>
                              <p:cond delay="2500"/>
                            </p:stCondLst>
                            <p:childTnLst>
                              <p:par>
                                <p:cTn id="16" presetID="14" presetClass="exit" presetSubtype="10" fill="hold" nodeType="afterEffect">
                                  <p:stCondLst>
                                    <p:cond delay="0"/>
                                  </p:stCondLst>
                                  <p:childTnLst>
                                    <p:animEffect transition="out" filter="randombar(horizontal)">
                                      <p:cBhvr>
                                        <p:cTn id="17" dur="1000"/>
                                        <p:tgtEl>
                                          <p:spTgt spid="17"/>
                                        </p:tgtEl>
                                      </p:cBhvr>
                                    </p:animEffect>
                                    <p:set>
                                      <p:cBhvr>
                                        <p:cTn id="18" dur="1" fill="hold">
                                          <p:stCondLst>
                                            <p:cond delay="999"/>
                                          </p:stCondLst>
                                        </p:cTn>
                                        <p:tgtEl>
                                          <p:spTgt spid="17"/>
                                        </p:tgtEl>
                                        <p:attrNameLst>
                                          <p:attrName>style.visibility</p:attrName>
                                        </p:attrNameLst>
                                      </p:cBhvr>
                                      <p:to>
                                        <p:strVal val="hidden"/>
                                      </p:to>
                                    </p:set>
                                  </p:childTnLst>
                                </p:cTn>
                              </p:par>
                            </p:childTnLst>
                          </p:cTn>
                        </p:par>
                        <p:par>
                          <p:cTn id="19" fill="hold">
                            <p:stCondLst>
                              <p:cond delay="3500"/>
                            </p:stCondLst>
                            <p:childTnLst>
                              <p:par>
                                <p:cTn id="20" presetID="14" presetClass="exit" presetSubtype="10" fill="hold" nodeType="afterEffect">
                                  <p:stCondLst>
                                    <p:cond delay="0"/>
                                  </p:stCondLst>
                                  <p:childTnLst>
                                    <p:animEffect transition="out" filter="randombar(horizontal)">
                                      <p:cBhvr>
                                        <p:cTn id="21" dur="1000"/>
                                        <p:tgtEl>
                                          <p:spTgt spid="19"/>
                                        </p:tgtEl>
                                      </p:cBhvr>
                                    </p:animEffect>
                                    <p:set>
                                      <p:cBhvr>
                                        <p:cTn id="22" dur="1" fill="hold">
                                          <p:stCondLst>
                                            <p:cond delay="9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nodeType="clickEffect">
                                  <p:stCondLst>
                                    <p:cond delay="0"/>
                                  </p:stCondLst>
                                  <p:childTnLst>
                                    <p:animEffect transition="out" filter="randombar(horizontal)">
                                      <p:cBhvr>
                                        <p:cTn id="26" dur="500"/>
                                        <p:tgtEl>
                                          <p:spTgt spid="32"/>
                                        </p:tgtEl>
                                      </p:cBhvr>
                                    </p:animEffect>
                                    <p:set>
                                      <p:cBhvr>
                                        <p:cTn id="27" dur="1" fill="hold">
                                          <p:stCondLst>
                                            <p:cond delay="499"/>
                                          </p:stCondLst>
                                        </p:cTn>
                                        <p:tgtEl>
                                          <p:spTgt spid="3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grpId="0" nodeType="clickEffect">
                                  <p:stCondLst>
                                    <p:cond delay="0"/>
                                  </p:stCondLst>
                                  <p:childTnLst>
                                    <p:animEffect transition="out" filter="randombar(horizontal)">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nodeType="clickEffect">
                                  <p:stCondLst>
                                    <p:cond delay="0"/>
                                  </p:stCondLst>
                                  <p:childTnLst>
                                    <p:animEffect transition="out" filter="randombar(horizontal)">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0" nodeType="clickEffect">
                                  <p:stCondLst>
                                    <p:cond delay="0"/>
                                  </p:stCondLst>
                                  <p:childTnLst>
                                    <p:animEffect transition="out" filter="randombar(horizontal)">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6" grpId="1"/>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auto">
          <a:xfrm>
            <a:off x="1322231" y="753447"/>
            <a:ext cx="9709902" cy="5262979"/>
          </a:xfrm>
          <a:prstGeom prst="rect">
            <a:avLst/>
          </a:prstGeom>
          <a:noFill/>
          <a:ln w="9525">
            <a:noFill/>
            <a:miter lim="800000"/>
            <a:headEnd/>
            <a:tailEnd/>
          </a:ln>
        </p:spPr>
        <p:txBody>
          <a:bodyPr wrap="none" rtlCol="0">
            <a:spAutoFit/>
          </a:bodyPr>
          <a:lstStyle/>
          <a:p>
            <a:pPr algn="ctr" eaLnBrk="0" fontAlgn="base" hangingPunct="0">
              <a:spcBef>
                <a:spcPct val="0"/>
              </a:spcBef>
              <a:spcAft>
                <a:spcPct val="0"/>
              </a:spcAft>
            </a:pPr>
            <a:r>
              <a:rPr lang="en-US" sz="2800" i="1" dirty="0">
                <a:solidFill>
                  <a:srgbClr val="002060"/>
                </a:solidFill>
                <a:latin typeface="Tekton Pro" pitchFamily="34" charset="0"/>
              </a:rPr>
              <a:t>Depending on platform design, </a:t>
            </a:r>
            <a:br>
              <a:rPr lang="en-US" sz="2800" i="1" dirty="0">
                <a:solidFill>
                  <a:srgbClr val="002060"/>
                </a:solidFill>
                <a:latin typeface="Tekton Pro" pitchFamily="34" charset="0"/>
              </a:rPr>
            </a:br>
            <a:r>
              <a:rPr lang="en-US" sz="2800" i="1" dirty="0">
                <a:solidFill>
                  <a:srgbClr val="002060"/>
                </a:solidFill>
                <a:latin typeface="Tekton Pro" pitchFamily="34" charset="0"/>
              </a:rPr>
              <a:t>it is either expensive to create or it is expensive to destroy objects </a:t>
            </a:r>
            <a:br>
              <a:rPr lang="en-US" sz="2800" i="1" dirty="0">
                <a:solidFill>
                  <a:srgbClr val="002060"/>
                </a:solidFill>
                <a:latin typeface="Tekton Pro" pitchFamily="34" charset="0"/>
              </a:rPr>
            </a:br>
            <a:r>
              <a:rPr lang="en-US" sz="2800" i="1" dirty="0">
                <a:solidFill>
                  <a:srgbClr val="002060"/>
                </a:solidFill>
                <a:latin typeface="Tekton Pro" pitchFamily="34" charset="0"/>
              </a:rPr>
              <a:t>accessed via pointers</a:t>
            </a:r>
          </a:p>
          <a:p>
            <a:pPr algn="ctr" eaLnBrk="0" fontAlgn="base" hangingPunct="0">
              <a:spcBef>
                <a:spcPct val="0"/>
              </a:spcBef>
              <a:spcAft>
                <a:spcPct val="0"/>
              </a:spcAft>
            </a:pPr>
            <a:endParaRPr lang="en-US" sz="2800" i="1" dirty="0">
              <a:solidFill>
                <a:srgbClr val="002060"/>
              </a:solidFill>
              <a:latin typeface="Tekton Pro" pitchFamily="34" charset="0"/>
            </a:endParaRPr>
          </a:p>
          <a:p>
            <a:pPr algn="ctr" eaLnBrk="0" fontAlgn="base" hangingPunct="0">
              <a:spcBef>
                <a:spcPct val="0"/>
              </a:spcBef>
              <a:spcAft>
                <a:spcPct val="0"/>
              </a:spcAft>
            </a:pPr>
            <a:r>
              <a:rPr lang="en-US" sz="2800" i="1" dirty="0">
                <a:solidFill>
                  <a:srgbClr val="002060"/>
                </a:solidFill>
                <a:latin typeface="Tekton Pro" pitchFamily="34" charset="0"/>
              </a:rPr>
              <a:t>In .NET, cheap to create, not so cheap to destroy</a:t>
            </a:r>
          </a:p>
          <a:p>
            <a:pPr algn="ctr" eaLnBrk="0" fontAlgn="base" hangingPunct="0">
              <a:spcBef>
                <a:spcPct val="0"/>
              </a:spcBef>
              <a:spcAft>
                <a:spcPct val="0"/>
              </a:spcAft>
            </a:pPr>
            <a:endParaRPr lang="en-US" sz="2800" i="1" dirty="0">
              <a:solidFill>
                <a:srgbClr val="002060"/>
              </a:solidFill>
              <a:latin typeface="Tekton Pro" pitchFamily="34" charset="0"/>
            </a:endParaRPr>
          </a:p>
          <a:p>
            <a:pPr algn="ctr" eaLnBrk="0" fontAlgn="base" hangingPunct="0">
              <a:spcBef>
                <a:spcPct val="0"/>
              </a:spcBef>
              <a:spcAft>
                <a:spcPct val="0"/>
              </a:spcAft>
            </a:pPr>
            <a:r>
              <a:rPr lang="en-US" sz="2800" i="1" dirty="0">
                <a:solidFill>
                  <a:srgbClr val="002060"/>
                </a:solidFill>
                <a:latin typeface="Tekton Pro" pitchFamily="34" charset="0"/>
              </a:rPr>
              <a:t>So, things hang around until reclaiming memory </a:t>
            </a:r>
            <a:br>
              <a:rPr lang="en-US" sz="2800" i="1" dirty="0">
                <a:solidFill>
                  <a:srgbClr val="002060"/>
                </a:solidFill>
                <a:latin typeface="Tekton Pro" pitchFamily="34" charset="0"/>
              </a:rPr>
            </a:br>
            <a:r>
              <a:rPr lang="en-US" sz="2800" i="1" dirty="0">
                <a:solidFill>
                  <a:srgbClr val="002060"/>
                </a:solidFill>
                <a:latin typeface="Tekton Pro" pitchFamily="34" charset="0"/>
              </a:rPr>
              <a:t>is required or convenient</a:t>
            </a:r>
          </a:p>
          <a:p>
            <a:pPr algn="ctr" eaLnBrk="0" fontAlgn="base" hangingPunct="0">
              <a:spcBef>
                <a:spcPct val="0"/>
              </a:spcBef>
              <a:spcAft>
                <a:spcPct val="0"/>
              </a:spcAft>
            </a:pPr>
            <a:endParaRPr lang="en-US" sz="2800" i="1" dirty="0">
              <a:solidFill>
                <a:srgbClr val="002060"/>
              </a:solidFill>
              <a:latin typeface="Tekton Pro" pitchFamily="34" charset="0"/>
            </a:endParaRPr>
          </a:p>
          <a:p>
            <a:pPr algn="ctr" eaLnBrk="0" fontAlgn="base" hangingPunct="0">
              <a:spcBef>
                <a:spcPct val="0"/>
              </a:spcBef>
              <a:spcAft>
                <a:spcPct val="0"/>
              </a:spcAft>
            </a:pPr>
            <a:r>
              <a:rPr lang="en-US" sz="2800" i="1" dirty="0">
                <a:solidFill>
                  <a:srgbClr val="002060"/>
                </a:solidFill>
                <a:latin typeface="Tekton Pro" pitchFamily="34" charset="0"/>
              </a:rPr>
              <a:t>So, avoid allocations, </a:t>
            </a:r>
            <a:br>
              <a:rPr lang="en-US" sz="2800" i="1" dirty="0">
                <a:solidFill>
                  <a:srgbClr val="002060"/>
                </a:solidFill>
                <a:latin typeface="Tekton Pro" pitchFamily="34" charset="0"/>
              </a:rPr>
            </a:br>
            <a:r>
              <a:rPr lang="en-US" sz="2800" i="1" dirty="0">
                <a:solidFill>
                  <a:srgbClr val="002060"/>
                </a:solidFill>
                <a:latin typeface="Tekton Pro" pitchFamily="34" charset="0"/>
              </a:rPr>
              <a:t>especially those that survive to Gen2 </a:t>
            </a:r>
            <a:br>
              <a:rPr lang="en-US" sz="2800" i="1" dirty="0">
                <a:solidFill>
                  <a:srgbClr val="002060"/>
                </a:solidFill>
                <a:latin typeface="Tekton Pro" pitchFamily="34" charset="0"/>
              </a:rPr>
            </a:br>
            <a:r>
              <a:rPr lang="en-US" sz="2800" i="1" dirty="0">
                <a:solidFill>
                  <a:srgbClr val="002060"/>
                </a:solidFill>
                <a:latin typeface="Tekton Pro" pitchFamily="34" charset="0"/>
              </a:rPr>
              <a:t>and are not needed until end of app lifetime</a:t>
            </a:r>
          </a:p>
        </p:txBody>
      </p:sp>
    </p:spTree>
    <p:extLst>
      <p:ext uri="{BB962C8B-B14F-4D97-AF65-F5344CB8AC3E}">
        <p14:creationId xmlns:p14="http://schemas.microsoft.com/office/powerpoint/2010/main" val="209963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Magnetic Disk 2"/>
          <p:cNvSpPr/>
          <p:nvPr/>
        </p:nvSpPr>
        <p:spPr bwMode="auto">
          <a:xfrm>
            <a:off x="947713" y="1357994"/>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10" name="Oval 9"/>
          <p:cNvSpPr/>
          <p:nvPr/>
        </p:nvSpPr>
        <p:spPr bwMode="auto">
          <a:xfrm>
            <a:off x="1109587" y="4204489"/>
            <a:ext cx="1578392" cy="95166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Heap</a:t>
            </a:r>
          </a:p>
        </p:txBody>
      </p:sp>
      <p:sp>
        <p:nvSpPr>
          <p:cNvPr id="5" name="Text Placeholder 4"/>
          <p:cNvSpPr>
            <a:spLocks noGrp="1"/>
          </p:cNvSpPr>
          <p:nvPr>
            <p:ph idx="1"/>
          </p:nvPr>
        </p:nvSpPr>
        <p:spPr>
          <a:xfrm>
            <a:off x="5085080" y="1257300"/>
            <a:ext cx="6261100" cy="4351338"/>
          </a:xfrm>
        </p:spPr>
        <p:txBody>
          <a:bodyPr/>
          <a:lstStyle/>
          <a:p>
            <a:pPr>
              <a:buFont typeface="Arial" panose="020B0604020202020204" pitchFamily="34" charset="0"/>
              <a:buChar char="•"/>
            </a:pPr>
            <a:r>
              <a:rPr lang="en-US" dirty="0">
                <a:latin typeface="+mn-lt"/>
              </a:rPr>
              <a:t>How do objects wind up on the heap?</a:t>
            </a:r>
          </a:p>
          <a:p>
            <a:pPr marL="685800" lvl="2">
              <a:spcBef>
                <a:spcPts val="1000"/>
              </a:spcBef>
              <a:buFont typeface="Arial" panose="020B0604020202020204" pitchFamily="34" charset="0"/>
              <a:buChar char="•"/>
            </a:pPr>
            <a:r>
              <a:rPr lang="en-US" sz="2534" dirty="0">
                <a:latin typeface="+mn-lt"/>
              </a:rPr>
              <a:t>new()</a:t>
            </a:r>
          </a:p>
          <a:p>
            <a:pPr marL="685800" lvl="2">
              <a:spcBef>
                <a:spcPts val="1000"/>
              </a:spcBef>
              <a:buFont typeface="Arial" panose="020B0604020202020204" pitchFamily="34" charset="0"/>
              <a:buChar char="•"/>
            </a:pPr>
            <a:r>
              <a:rPr lang="en-US" sz="2534" dirty="0">
                <a:latin typeface="+mn-lt"/>
              </a:rPr>
              <a:t>Boxing</a:t>
            </a:r>
          </a:p>
          <a:p>
            <a:endParaRPr lang="en-US" dirty="0"/>
          </a:p>
        </p:txBody>
      </p:sp>
      <p:sp>
        <p:nvSpPr>
          <p:cNvPr id="8" name="Oval 7"/>
          <p:cNvSpPr/>
          <p:nvPr/>
        </p:nvSpPr>
        <p:spPr bwMode="auto">
          <a:xfrm>
            <a:off x="1246906" y="3505200"/>
            <a:ext cx="1300599" cy="5208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r>
              <a:rPr lang="en-US" sz="2000" dirty="0">
                <a:solidFill>
                  <a:prstClr val="black"/>
                </a:solidFill>
                <a:latin typeface="Arial" panose="020B0604020202020204" pitchFamily="34" charset="0"/>
                <a:cs typeface="Arial" panose="020B0604020202020204" pitchFamily="34" charset="0"/>
              </a:rPr>
              <a:t>ref type</a:t>
            </a:r>
          </a:p>
        </p:txBody>
      </p:sp>
      <p:sp>
        <p:nvSpPr>
          <p:cNvPr id="9" name="Oval 8"/>
          <p:cNvSpPr/>
          <p:nvPr/>
        </p:nvSpPr>
        <p:spPr bwMode="auto">
          <a:xfrm>
            <a:off x="1248486" y="4419894"/>
            <a:ext cx="1300599" cy="520861"/>
          </a:xfrm>
          <a:prstGeom prst="ellipse">
            <a:avLst/>
          </a:prstGeom>
          <a:solidFill>
            <a:schemeClr val="tx1"/>
          </a:solid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r>
              <a:rPr lang="en-US" sz="2000" dirty="0">
                <a:solidFill>
                  <a:prstClr val="white"/>
                </a:solidFill>
                <a:latin typeface="Arial" panose="020B0604020202020204" pitchFamily="34" charset="0"/>
                <a:cs typeface="Arial" panose="020B0604020202020204" pitchFamily="34" charset="0"/>
              </a:rPr>
              <a:t>value type</a:t>
            </a:r>
          </a:p>
        </p:txBody>
      </p:sp>
    </p:spTree>
    <p:extLst>
      <p:ext uri="{BB962C8B-B14F-4D97-AF65-F5344CB8AC3E}">
        <p14:creationId xmlns:p14="http://schemas.microsoft.com/office/powerpoint/2010/main" val="174586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fade">
                                      <p:cBhvr>
                                        <p:cTn id="3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a:t>
            </a:r>
          </a:p>
        </p:txBody>
      </p:sp>
      <p:sp>
        <p:nvSpPr>
          <p:cNvPr id="3" name="Flowchart: Magnetic Disk 2"/>
          <p:cNvSpPr/>
          <p:nvPr/>
        </p:nvSpPr>
        <p:spPr bwMode="auto">
          <a:xfrm>
            <a:off x="947713" y="1357994"/>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4" name="Flowchart: Magnetic Disk 3"/>
          <p:cNvSpPr/>
          <p:nvPr/>
        </p:nvSpPr>
        <p:spPr bwMode="auto">
          <a:xfrm>
            <a:off x="3941372" y="1325523"/>
            <a:ext cx="1898987" cy="4313276"/>
          </a:xfrm>
          <a:prstGeom prst="flowChartMagneticDisk">
            <a:avLst/>
          </a:prstGeom>
          <a:ln w="76200">
            <a:solidFill>
              <a:schemeClr val="tx1"/>
            </a:solidFill>
            <a:headEnd/>
            <a:tailEnd/>
          </a:ln>
        </p:spPr>
        <p:style>
          <a:lnRef idx="0">
            <a:schemeClr val="accent5"/>
          </a:lnRef>
          <a:fillRef idx="3">
            <a:schemeClr val="accent5"/>
          </a:fillRef>
          <a:effectRef idx="3">
            <a:schemeClr val="accent5"/>
          </a:effectRef>
          <a:fontRef idx="minor">
            <a:schemeClr val="lt1"/>
          </a:fontRef>
        </p:style>
        <p:txBody>
          <a:bodyPr wrap="none" rtlCol="0" anchor="t"/>
          <a:lstStyle/>
          <a:p>
            <a:pPr algn="ctr" eaLnBrk="0" fontAlgn="base" hangingPunct="0">
              <a:spcBef>
                <a:spcPct val="0"/>
              </a:spcBef>
              <a:spcAft>
                <a:spcPct val="0"/>
              </a:spcAft>
            </a:pPr>
            <a:r>
              <a:rPr lang="en-US" sz="3200" dirty="0">
                <a:solidFill>
                  <a:prstClr val="black"/>
                </a:solidFill>
                <a:latin typeface="Arial" panose="020B0604020202020204" pitchFamily="34" charset="0"/>
                <a:cs typeface="Arial" panose="020B0604020202020204" pitchFamily="34" charset="0"/>
              </a:rPr>
              <a:t>Large</a:t>
            </a:r>
          </a:p>
        </p:txBody>
      </p:sp>
      <p:sp>
        <p:nvSpPr>
          <p:cNvPr id="5" name="Rectangle 4"/>
          <p:cNvSpPr/>
          <p:nvPr/>
        </p:nvSpPr>
        <p:spPr bwMode="auto">
          <a:xfrm>
            <a:off x="947713" y="2778828"/>
            <a:ext cx="1898987" cy="950027"/>
          </a:xfrm>
          <a:prstGeom prst="rect">
            <a:avLst/>
          </a:prstGeom>
          <a:noFill/>
          <a:ln w="76200">
            <a:noFill/>
            <a:headEnd/>
            <a:tailEnd/>
          </a:ln>
          <a:effectLst/>
          <a:scene3d>
            <a:camera prst="orthographicFront" fov="0">
              <a:rot lat="0" lon="0" rev="0"/>
            </a:camera>
            <a:lightRig rig="threePt" dir="t">
              <a:rot lat="0" lon="0" rev="0"/>
            </a:lightRig>
          </a:scene3d>
        </p:spPr>
        <p:style>
          <a:lnRef idx="0">
            <a:schemeClr val="accent3"/>
          </a:lnRef>
          <a:fillRef idx="3">
            <a:schemeClr val="accent3"/>
          </a:fillRef>
          <a:effectRef idx="3">
            <a:schemeClr val="accent3"/>
          </a:effectRef>
          <a:fontRef idx="minor">
            <a:schemeClr val="lt1"/>
          </a:fontRef>
        </p:style>
        <p:txBody>
          <a:bodyPr wrap="none" rtlCol="0" anchor="t"/>
          <a:lstStyle/>
          <a:p>
            <a:pPr algn="ctr" eaLnBrk="0" fontAlgn="base" hangingPunct="0">
              <a:spcBef>
                <a:spcPct val="0"/>
              </a:spcBef>
              <a:spcAft>
                <a:spcPct val="0"/>
              </a:spcAft>
            </a:pPr>
            <a:r>
              <a:rPr lang="en-US" sz="3200" dirty="0">
                <a:solidFill>
                  <a:prstClr val="black"/>
                </a:solidFill>
                <a:latin typeface="Arial" panose="020B0604020202020204" pitchFamily="34" charset="0"/>
                <a:cs typeface="Arial" panose="020B0604020202020204" pitchFamily="34" charset="0"/>
              </a:rPr>
              <a:t>Small</a:t>
            </a:r>
          </a:p>
        </p:txBody>
      </p:sp>
    </p:spTree>
    <p:extLst>
      <p:ext uri="{BB962C8B-B14F-4D97-AF65-F5344CB8AC3E}">
        <p14:creationId xmlns:p14="http://schemas.microsoft.com/office/powerpoint/2010/main" val="2457501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4"/>
                                        </p:tgtEl>
                                        <p:attrNameLst>
                                          <p:attrName>style.visibility</p:attrName>
                                        </p:attrNameLst>
                                      </p:cBhvr>
                                      <p:to>
                                        <p:strVal val="visible"/>
                                      </p:to>
                                    </p:set>
                                    <p:set>
                                      <p:cBhvr>
                                        <p:cTn id="7" dur="682" fill="hold">
                                          <p:stCondLst>
                                            <p:cond delay="0"/>
                                          </p:stCondLst>
                                        </p:cTn>
                                        <p:tgtEl>
                                          <p:spTgt spid="4"/>
                                        </p:tgtEl>
                                        <p:attrNameLst>
                                          <p:attrName>style.rotation</p:attrName>
                                        </p:attrNameLst>
                                      </p:cBhvr>
                                      <p:to>
                                        <p:strVal val="-45.0"/>
                                      </p:to>
                                    </p:set>
                                    <p:anim calcmode="lin" valueType="num">
                                      <p:cBhvr>
                                        <p:cTn id="8" dur="682" fill="hold">
                                          <p:stCondLst>
                                            <p:cond delay="682"/>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9" dur="682"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2"/>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4"/>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1500"/>
                            </p:stCondLst>
                            <p:childTnLst>
                              <p:par>
                                <p:cTn id="13" presetID="38" presetClass="entr" presetSubtype="0" accel="50000" fill="hold" grpId="0" nodeType="afterEffect">
                                  <p:stCondLst>
                                    <p:cond delay="0"/>
                                  </p:stCondLst>
                                  <p:iterate type="wd">
                                    <p:tmPct val="50000"/>
                                  </p:iterate>
                                  <p:childTnLst>
                                    <p:set>
                                      <p:cBhvr>
                                        <p:cTn id="14" dur="1" fill="hold">
                                          <p:stCondLst>
                                            <p:cond delay="0"/>
                                          </p:stCondLst>
                                        </p:cTn>
                                        <p:tgtEl>
                                          <p:spTgt spid="5"/>
                                        </p:tgtEl>
                                        <p:attrNameLst>
                                          <p:attrName>style.visibility</p:attrName>
                                        </p:attrNameLst>
                                      </p:cBhvr>
                                      <p:to>
                                        <p:strVal val="visible"/>
                                      </p:to>
                                    </p:set>
                                    <p:set>
                                      <p:cBhvr>
                                        <p:cTn id="15" dur="455" fill="hold">
                                          <p:stCondLst>
                                            <p:cond delay="0"/>
                                          </p:stCondLst>
                                        </p:cTn>
                                        <p:tgtEl>
                                          <p:spTgt spid="5"/>
                                        </p:tgtEl>
                                        <p:attrNameLst>
                                          <p:attrName>style.rotation</p:attrName>
                                        </p:attrNameLst>
                                      </p:cBhvr>
                                      <p:to>
                                        <p:strVal val="-45.0"/>
                                      </p:to>
                                    </p:set>
                                    <p:anim calcmode="lin" valueType="num">
                                      <p:cBhvr>
                                        <p:cTn id="16"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17"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8"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9"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Heaps</a:t>
            </a:r>
          </a:p>
        </p:txBody>
      </p:sp>
      <p:sp>
        <p:nvSpPr>
          <p:cNvPr id="3" name="Flowchart: Magnetic Disk 2"/>
          <p:cNvSpPr/>
          <p:nvPr/>
        </p:nvSpPr>
        <p:spPr bwMode="auto">
          <a:xfrm>
            <a:off x="947713" y="1357994"/>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4" name="Flowchart: Magnetic Disk 3"/>
          <p:cNvSpPr/>
          <p:nvPr/>
        </p:nvSpPr>
        <p:spPr bwMode="auto">
          <a:xfrm>
            <a:off x="3941372" y="1325523"/>
            <a:ext cx="1898987" cy="4313276"/>
          </a:xfrm>
          <a:prstGeom prst="flowChartMagneticDisk">
            <a:avLst/>
          </a:prstGeom>
          <a:ln w="76200">
            <a:solidFill>
              <a:schemeClr val="tx1"/>
            </a:solidFill>
            <a:headEnd/>
            <a:tailEnd/>
          </a:ln>
        </p:spPr>
        <p:style>
          <a:lnRef idx="0">
            <a:schemeClr val="accent5"/>
          </a:lnRef>
          <a:fillRef idx="3">
            <a:schemeClr val="accent5"/>
          </a:fillRef>
          <a:effectRef idx="3">
            <a:schemeClr val="accent5"/>
          </a:effectRef>
          <a:fontRef idx="minor">
            <a:schemeClr val="lt1"/>
          </a:fontRef>
        </p:style>
        <p:txBody>
          <a:bodyPr wrap="none" rtlCol="0" anchor="t"/>
          <a:lstStyle/>
          <a:p>
            <a:pPr algn="ctr" eaLnBrk="0" fontAlgn="base" hangingPunct="0">
              <a:spcBef>
                <a:spcPct val="0"/>
              </a:spcBef>
              <a:spcAft>
                <a:spcPct val="0"/>
              </a:spcAft>
            </a:pPr>
            <a:r>
              <a:rPr lang="en-US" sz="3200" dirty="0">
                <a:solidFill>
                  <a:prstClr val="black"/>
                </a:solidFill>
                <a:latin typeface="Arial" panose="020B0604020202020204" pitchFamily="34" charset="0"/>
                <a:cs typeface="Arial" panose="020B0604020202020204" pitchFamily="34" charset="0"/>
              </a:rPr>
              <a:t>Large</a:t>
            </a:r>
          </a:p>
        </p:txBody>
      </p:sp>
      <p:sp>
        <p:nvSpPr>
          <p:cNvPr id="5" name="Rectangle 4"/>
          <p:cNvSpPr/>
          <p:nvPr/>
        </p:nvSpPr>
        <p:spPr bwMode="auto">
          <a:xfrm>
            <a:off x="947713" y="2778828"/>
            <a:ext cx="1898987" cy="950027"/>
          </a:xfrm>
          <a:prstGeom prst="rect">
            <a:avLst/>
          </a:prstGeom>
          <a:noFill/>
          <a:ln w="76200">
            <a:noFill/>
            <a:headEnd/>
            <a:tailEnd/>
          </a:ln>
          <a:effectLst/>
          <a:scene3d>
            <a:camera prst="orthographicFront" fov="0">
              <a:rot lat="0" lon="0" rev="0"/>
            </a:camera>
            <a:lightRig rig="threePt" dir="t">
              <a:rot lat="0" lon="0" rev="0"/>
            </a:lightRig>
          </a:scene3d>
        </p:spPr>
        <p:style>
          <a:lnRef idx="0">
            <a:schemeClr val="accent3"/>
          </a:lnRef>
          <a:fillRef idx="3">
            <a:schemeClr val="accent3"/>
          </a:fillRef>
          <a:effectRef idx="3">
            <a:schemeClr val="accent3"/>
          </a:effectRef>
          <a:fontRef idx="minor">
            <a:schemeClr val="lt1"/>
          </a:fontRef>
        </p:style>
        <p:txBody>
          <a:bodyPr wrap="none" rtlCol="0" anchor="t"/>
          <a:lstStyle/>
          <a:p>
            <a:pPr algn="ctr" eaLnBrk="0" fontAlgn="base" hangingPunct="0">
              <a:spcBef>
                <a:spcPct val="0"/>
              </a:spcBef>
              <a:spcAft>
                <a:spcPct val="0"/>
              </a:spcAft>
            </a:pPr>
            <a:r>
              <a:rPr lang="en-US" sz="3200" dirty="0">
                <a:solidFill>
                  <a:prstClr val="black"/>
                </a:solidFill>
                <a:latin typeface="Arial" panose="020B0604020202020204" pitchFamily="34" charset="0"/>
                <a:cs typeface="Arial" panose="020B0604020202020204" pitchFamily="34" charset="0"/>
              </a:rPr>
              <a:t>Small</a:t>
            </a:r>
          </a:p>
        </p:txBody>
      </p:sp>
    </p:spTree>
    <p:extLst>
      <p:ext uri="{BB962C8B-B14F-4D97-AF65-F5344CB8AC3E}">
        <p14:creationId xmlns:p14="http://schemas.microsoft.com/office/powerpoint/2010/main" val="9878049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p:cNvSpPr/>
          <p:nvPr/>
        </p:nvSpPr>
        <p:spPr bwMode="auto">
          <a:xfrm>
            <a:off x="3941372" y="1325523"/>
            <a:ext cx="1898987" cy="4313276"/>
          </a:xfrm>
          <a:prstGeom prst="flowChartMagneticDisk">
            <a:avLst/>
          </a:prstGeom>
          <a:ln w="76200">
            <a:solidFill>
              <a:schemeClr val="tx1"/>
            </a:solidFill>
            <a:headEnd/>
            <a:tailEnd/>
          </a:ln>
        </p:spPr>
        <p:style>
          <a:lnRef idx="0">
            <a:schemeClr val="accent5"/>
          </a:lnRef>
          <a:fillRef idx="3">
            <a:schemeClr val="accent5"/>
          </a:fillRef>
          <a:effectRef idx="3">
            <a:schemeClr val="accent5"/>
          </a:effectRef>
          <a:fontRef idx="minor">
            <a:schemeClr val="lt1"/>
          </a:fontRef>
        </p:style>
        <p:txBody>
          <a:bodyPr wrap="none" rtlCol="0" anchor="t"/>
          <a:lstStyle/>
          <a:p>
            <a:pPr algn="ctr" eaLnBrk="0" fontAlgn="base" hangingPunct="0">
              <a:spcBef>
                <a:spcPct val="0"/>
              </a:spcBef>
              <a:spcAft>
                <a:spcPct val="0"/>
              </a:spcAft>
            </a:pPr>
            <a:r>
              <a:rPr lang="en-US" sz="3200" dirty="0">
                <a:solidFill>
                  <a:prstClr val="black"/>
                </a:solidFill>
                <a:latin typeface="Arial" panose="020B0604020202020204" pitchFamily="34" charset="0"/>
                <a:cs typeface="Arial" panose="020B0604020202020204" pitchFamily="34" charset="0"/>
              </a:rPr>
              <a:t>Large</a:t>
            </a:r>
          </a:p>
        </p:txBody>
      </p:sp>
      <p:sp>
        <p:nvSpPr>
          <p:cNvPr id="3" name="Flowchart: Magnetic Disk 2"/>
          <p:cNvSpPr/>
          <p:nvPr/>
        </p:nvSpPr>
        <p:spPr bwMode="auto">
          <a:xfrm>
            <a:off x="947713" y="1357994"/>
            <a:ext cx="1898987" cy="4280807"/>
          </a:xfrm>
          <a:prstGeom prst="flowChartMagneticDisk">
            <a:avLst/>
          </a:prstGeom>
          <a:solidFill>
            <a:schemeClr val="accent6"/>
          </a:solidFill>
          <a:ln w="76200">
            <a:solidFill>
              <a:schemeClr val="tx1"/>
            </a:solidFill>
            <a:headEnd/>
            <a:tailEnd/>
          </a:ln>
        </p:spPr>
        <p:style>
          <a:lnRef idx="0">
            <a:schemeClr val="accent5"/>
          </a:lnRef>
          <a:fillRef idx="3">
            <a:schemeClr val="accent5"/>
          </a:fillRef>
          <a:effectRef idx="3">
            <a:schemeClr val="accent5"/>
          </a:effectRef>
          <a:fontRef idx="minor">
            <a:schemeClr val="lt1"/>
          </a:fontRef>
        </p:style>
        <p:txBody>
          <a:bodyPr wrap="none" rtlCol="0" anchor="t"/>
          <a:lstStyle/>
          <a:p>
            <a:pPr algn="ctr" eaLnBrk="0" fontAlgn="base" hangingPunct="0">
              <a:spcBef>
                <a:spcPct val="0"/>
              </a:spcBef>
              <a:spcAft>
                <a:spcPct val="0"/>
              </a:spcAft>
            </a:pPr>
            <a:r>
              <a:rPr lang="en-US" sz="3200" dirty="0">
                <a:solidFill>
                  <a:prstClr val="black"/>
                </a:solidFill>
                <a:latin typeface="Arial" panose="020B0604020202020204" pitchFamily="34" charset="0"/>
                <a:cs typeface="Arial" panose="020B0604020202020204" pitchFamily="34" charset="0"/>
              </a:rPr>
              <a:t>Small</a:t>
            </a:r>
          </a:p>
        </p:txBody>
      </p:sp>
      <p:sp>
        <p:nvSpPr>
          <p:cNvPr id="2" name="Title 1"/>
          <p:cNvSpPr>
            <a:spLocks noGrp="1"/>
          </p:cNvSpPr>
          <p:nvPr>
            <p:ph type="title"/>
          </p:nvPr>
        </p:nvSpPr>
        <p:spPr/>
        <p:txBody>
          <a:bodyPr/>
          <a:lstStyle/>
          <a:p>
            <a:r>
              <a:rPr lang="en-US" dirty="0"/>
              <a:t>Heaps</a:t>
            </a:r>
          </a:p>
        </p:txBody>
      </p:sp>
      <p:sp>
        <p:nvSpPr>
          <p:cNvPr id="5" name="Text Placeholder 4"/>
          <p:cNvSpPr>
            <a:spLocks noGrp="1"/>
          </p:cNvSpPr>
          <p:nvPr>
            <p:ph idx="1"/>
          </p:nvPr>
        </p:nvSpPr>
        <p:spPr>
          <a:xfrm>
            <a:off x="6472646" y="1272502"/>
            <a:ext cx="5241708" cy="4351338"/>
          </a:xfrm>
        </p:spPr>
        <p:txBody>
          <a:bodyPr/>
          <a:lstStyle/>
          <a:p>
            <a:endParaRPr lang="en-US" dirty="0"/>
          </a:p>
          <a:p>
            <a:r>
              <a:rPr lang="en-US" dirty="0"/>
              <a:t>Large GC is different</a:t>
            </a:r>
          </a:p>
          <a:p>
            <a:r>
              <a:rPr lang="en-US" dirty="0"/>
              <a:t>NOTE: </a:t>
            </a:r>
          </a:p>
          <a:p>
            <a:pPr marL="457200" lvl="1" indent="0">
              <a:buNone/>
            </a:pPr>
            <a:r>
              <a:rPr lang="en-US" dirty="0"/>
              <a:t>Prior to .NET Framework 4.5, </a:t>
            </a:r>
            <a:br>
              <a:rPr lang="en-US" dirty="0"/>
            </a:br>
            <a:r>
              <a:rPr lang="en-US" dirty="0"/>
              <a:t>the large object heap had compaction issues</a:t>
            </a:r>
          </a:p>
          <a:p>
            <a:pPr marL="457200" lvl="1" indent="0">
              <a:buNone/>
            </a:pPr>
            <a:r>
              <a:rPr lang="en-US" dirty="0"/>
              <a:t>(.NET Core is fine, including 3.x)</a:t>
            </a:r>
          </a:p>
          <a:p>
            <a:endParaRPr lang="en-US" dirty="0"/>
          </a:p>
          <a:p>
            <a:pPr marL="0" indent="0">
              <a:buNone/>
            </a:pPr>
            <a:endParaRPr lang="en-US" dirty="0"/>
          </a:p>
        </p:txBody>
      </p:sp>
      <p:sp>
        <p:nvSpPr>
          <p:cNvPr id="11" name="Oval 10"/>
          <p:cNvSpPr/>
          <p:nvPr/>
        </p:nvSpPr>
        <p:spPr bwMode="auto">
          <a:xfrm>
            <a:off x="1544389" y="3856188"/>
            <a:ext cx="1015588" cy="5208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r>
              <a:rPr lang="en-US" sz="2000" dirty="0">
                <a:solidFill>
                  <a:prstClr val="black"/>
                </a:solidFill>
                <a:latin typeface="Arial" panose="020B0604020202020204" pitchFamily="34" charset="0"/>
                <a:cs typeface="Arial" panose="020B0604020202020204" pitchFamily="34" charset="0"/>
              </a:rPr>
              <a:t>small</a:t>
            </a:r>
          </a:p>
        </p:txBody>
      </p:sp>
      <p:sp>
        <p:nvSpPr>
          <p:cNvPr id="12" name="Oval 11"/>
          <p:cNvSpPr/>
          <p:nvPr/>
        </p:nvSpPr>
        <p:spPr bwMode="auto">
          <a:xfrm>
            <a:off x="1406669" y="3961332"/>
            <a:ext cx="1015588" cy="5208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r>
              <a:rPr lang="en-US" sz="2000" dirty="0">
                <a:solidFill>
                  <a:prstClr val="black"/>
                </a:solidFill>
                <a:latin typeface="Arial" panose="020B0604020202020204" pitchFamily="34" charset="0"/>
                <a:cs typeface="Arial" panose="020B0604020202020204" pitchFamily="34" charset="0"/>
              </a:rPr>
              <a:t>small</a:t>
            </a:r>
          </a:p>
        </p:txBody>
      </p:sp>
      <p:sp>
        <p:nvSpPr>
          <p:cNvPr id="13" name="Oval 12"/>
          <p:cNvSpPr/>
          <p:nvPr/>
        </p:nvSpPr>
        <p:spPr bwMode="auto">
          <a:xfrm>
            <a:off x="1254647" y="4066476"/>
            <a:ext cx="1015588" cy="520861"/>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r>
              <a:rPr lang="en-US" sz="2000" dirty="0">
                <a:solidFill>
                  <a:prstClr val="black"/>
                </a:solidFill>
                <a:latin typeface="Arial" panose="020B0604020202020204" pitchFamily="34" charset="0"/>
                <a:cs typeface="Arial" panose="020B0604020202020204" pitchFamily="34" charset="0"/>
              </a:rPr>
              <a:t>small</a:t>
            </a:r>
          </a:p>
        </p:txBody>
      </p:sp>
      <p:sp>
        <p:nvSpPr>
          <p:cNvPr id="14" name="Oval 13"/>
          <p:cNvSpPr/>
          <p:nvPr/>
        </p:nvSpPr>
        <p:spPr bwMode="auto">
          <a:xfrm>
            <a:off x="3997126" y="3459167"/>
            <a:ext cx="1531183" cy="128033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r>
              <a:rPr lang="en-US" sz="2000" dirty="0">
                <a:solidFill>
                  <a:prstClr val="black"/>
                </a:solidFill>
                <a:latin typeface="Arial" panose="020B0604020202020204" pitchFamily="34" charset="0"/>
                <a:cs typeface="Arial" panose="020B0604020202020204" pitchFamily="34" charset="0"/>
              </a:rPr>
              <a:t>Large</a:t>
            </a:r>
          </a:p>
        </p:txBody>
      </p:sp>
      <p:sp>
        <p:nvSpPr>
          <p:cNvPr id="15" name="Oval 14"/>
          <p:cNvSpPr/>
          <p:nvPr/>
        </p:nvSpPr>
        <p:spPr bwMode="auto">
          <a:xfrm>
            <a:off x="4149526" y="3611567"/>
            <a:ext cx="1531183" cy="128033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r>
              <a:rPr lang="en-US" sz="2000" dirty="0">
                <a:solidFill>
                  <a:prstClr val="black"/>
                </a:solidFill>
                <a:latin typeface="Arial" panose="020B0604020202020204" pitchFamily="34" charset="0"/>
                <a:cs typeface="Arial" panose="020B0604020202020204" pitchFamily="34" charset="0"/>
              </a:rPr>
              <a:t>Large</a:t>
            </a:r>
          </a:p>
        </p:txBody>
      </p:sp>
      <p:sp>
        <p:nvSpPr>
          <p:cNvPr id="16" name="Oval 15"/>
          <p:cNvSpPr/>
          <p:nvPr/>
        </p:nvSpPr>
        <p:spPr bwMode="auto">
          <a:xfrm>
            <a:off x="4301926" y="3763967"/>
            <a:ext cx="1531183" cy="128033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r>
              <a:rPr lang="en-US" sz="2000" dirty="0">
                <a:solidFill>
                  <a:prstClr val="black"/>
                </a:solidFill>
                <a:latin typeface="Arial" panose="020B0604020202020204" pitchFamily="34" charset="0"/>
                <a:cs typeface="Arial" panose="020B0604020202020204" pitchFamily="34" charset="0"/>
              </a:rPr>
              <a:t>Large</a:t>
            </a:r>
          </a:p>
        </p:txBody>
      </p:sp>
    </p:spTree>
    <p:extLst>
      <p:ext uri="{BB962C8B-B14F-4D97-AF65-F5344CB8AC3E}">
        <p14:creationId xmlns:p14="http://schemas.microsoft.com/office/powerpoint/2010/main" val="395689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Effect transition="in" filter="fade">
                                      <p:cBhvr>
                                        <p:cTn id="45" dur="500"/>
                                        <p:tgtEl>
                                          <p:spTgt spid="5">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Effect transition="in" filter="fade">
                                      <p:cBhvr>
                                        <p:cTn id="50" dur="500"/>
                                        <p:tgtEl>
                                          <p:spTgt spid="5">
                                            <p:txEl>
                                              <p:pRg st="2" end="2"/>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
                                            <p:txEl>
                                              <p:pRg st="3" end="3"/>
                                            </p:txEl>
                                          </p:spTgt>
                                        </p:tgtEl>
                                        <p:attrNameLst>
                                          <p:attrName>style.visibility</p:attrName>
                                        </p:attrNameLst>
                                      </p:cBhvr>
                                      <p:to>
                                        <p:strVal val="visible"/>
                                      </p:to>
                                    </p:set>
                                    <p:animEffect transition="in" filter="fade">
                                      <p:cBhvr>
                                        <p:cTn id="53" dur="500"/>
                                        <p:tgtEl>
                                          <p:spTgt spid="5">
                                            <p:txEl>
                                              <p:pRg st="3" end="3"/>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xEl>
                                              <p:pRg st="4" end="4"/>
                                            </p:txEl>
                                          </p:spTgt>
                                        </p:tgtEl>
                                        <p:attrNameLst>
                                          <p:attrName>style.visibility</p:attrName>
                                        </p:attrNameLst>
                                      </p:cBhvr>
                                      <p:to>
                                        <p:strVal val="visible"/>
                                      </p:to>
                                    </p:set>
                                    <p:animEffect transition="in" filter="fade">
                                      <p:cBhvr>
                                        <p:cTn id="5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animBg="1"/>
      <p:bldP spid="12" grpId="0" animBg="1"/>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DECBC8-085F-4A0D-9679-B8646E8840E1}"/>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3" name="Title 2">
            <a:extLst>
              <a:ext uri="{FF2B5EF4-FFF2-40B4-BE49-F238E27FC236}">
                <a16:creationId xmlns:a16="http://schemas.microsoft.com/office/drawing/2014/main" id="{FD82D134-79E4-4AF6-BA52-9FE4F1146E8B}"/>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b="1" dirty="0"/>
              <a:t>Large Object Heap</a:t>
            </a:r>
          </a:p>
        </p:txBody>
      </p:sp>
      <p:sp>
        <p:nvSpPr>
          <p:cNvPr id="4" name="Text Placeholder 3">
            <a:extLst>
              <a:ext uri="{FF2B5EF4-FFF2-40B4-BE49-F238E27FC236}">
                <a16:creationId xmlns:a16="http://schemas.microsoft.com/office/drawing/2014/main" id="{BD37F49A-384F-4FF5-B729-9AFFA187E613}"/>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1499272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lowchart: Magnetic Disk 2"/>
          <p:cNvSpPr/>
          <p:nvPr/>
        </p:nvSpPr>
        <p:spPr bwMode="auto">
          <a:xfrm>
            <a:off x="5146507" y="1322367"/>
            <a:ext cx="1898987" cy="4280807"/>
          </a:xfrm>
          <a:prstGeom prst="flowChartMagneticDisk">
            <a:avLst/>
          </a:prstGeom>
          <a:ln w="76200">
            <a:solidFill>
              <a:schemeClr val="tx1"/>
            </a:solidFill>
            <a:headEnd/>
            <a:tailEnd/>
          </a:ln>
        </p:spPr>
        <p:style>
          <a:lnRef idx="0">
            <a:schemeClr val="accent5"/>
          </a:lnRef>
          <a:fillRef idx="3">
            <a:schemeClr val="accent5"/>
          </a:fillRef>
          <a:effectRef idx="3">
            <a:schemeClr val="accent5"/>
          </a:effectRef>
          <a:fontRef idx="minor">
            <a:schemeClr val="lt1"/>
          </a:fontRef>
        </p:style>
        <p:txBody>
          <a:bodyPr wrap="none" rtlCol="0" anchor="t"/>
          <a:lstStyle/>
          <a:p>
            <a:pPr algn="ctr" eaLnBrk="0" fontAlgn="base" hangingPunct="0">
              <a:spcBef>
                <a:spcPct val="0"/>
              </a:spcBef>
              <a:spcAft>
                <a:spcPct val="0"/>
              </a:spcAft>
            </a:pPr>
            <a:endParaRPr lang="en-US" sz="3200"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Large Object Heap</a:t>
            </a:r>
          </a:p>
        </p:txBody>
      </p:sp>
      <p:sp>
        <p:nvSpPr>
          <p:cNvPr id="12" name="Oval 11"/>
          <p:cNvSpPr/>
          <p:nvPr/>
        </p:nvSpPr>
        <p:spPr bwMode="auto">
          <a:xfrm>
            <a:off x="5155489"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p:cNvSpPr/>
          <p:nvPr/>
        </p:nvSpPr>
        <p:spPr bwMode="auto">
          <a:xfrm>
            <a:off x="5155489"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7" name="Oval 16"/>
          <p:cNvSpPr/>
          <p:nvPr/>
        </p:nvSpPr>
        <p:spPr bwMode="auto">
          <a:xfrm>
            <a:off x="5155490" y="3647278"/>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9" name="Oval 18"/>
          <p:cNvSpPr/>
          <p:nvPr/>
        </p:nvSpPr>
        <p:spPr bwMode="auto">
          <a:xfrm>
            <a:off x="5155489" y="4296874"/>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4" name="Oval 23"/>
          <p:cNvSpPr/>
          <p:nvPr/>
        </p:nvSpPr>
        <p:spPr bwMode="auto">
          <a:xfrm>
            <a:off x="5155489" y="2852629"/>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5" name="Oval 24"/>
          <p:cNvSpPr/>
          <p:nvPr/>
        </p:nvSpPr>
        <p:spPr bwMode="auto">
          <a:xfrm>
            <a:off x="5155489" y="2999910"/>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0" name="Oval 9"/>
          <p:cNvSpPr/>
          <p:nvPr/>
        </p:nvSpPr>
        <p:spPr bwMode="auto">
          <a:xfrm>
            <a:off x="2347438" y="4719939"/>
            <a:ext cx="1863052" cy="374576"/>
          </a:xfrm>
          <a:prstGeom prst="ellipse">
            <a:avLst/>
          </a:prstGeom>
          <a:pattFill prst="pct20">
            <a:fgClr>
              <a:schemeClr val="tx1">
                <a:lumMod val="65000"/>
                <a:lumOff val="35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0254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autoRev="1" fill="hold" grpId="0" nodeType="clickEffect">
                                  <p:stCondLst>
                                    <p:cond delay="0"/>
                                  </p:stCondLst>
                                  <p:childTnLst>
                                    <p:animMotion origin="layout" path="M -3.61111E-6 -2.09877E-6 L 0.13386 -0.03642 " pathEditMode="relative" rAng="0" ptsTypes="AA">
                                      <p:cBhvr>
                                        <p:cTn id="6" dur="2000" fill="hold"/>
                                        <p:tgtEl>
                                          <p:spTgt spid="10"/>
                                        </p:tgtEl>
                                        <p:attrNameLst>
                                          <p:attrName>ppt_x</p:attrName>
                                          <p:attrName>ppt_y</p:attrName>
                                        </p:attrNameLst>
                                      </p:cBhvr>
                                      <p:rCtr x="6684" y="-1821"/>
                                    </p:animMotion>
                                  </p:childTnLst>
                                </p:cTn>
                              </p:par>
                            </p:childTnLst>
                          </p:cTn>
                        </p:par>
                        <p:par>
                          <p:cTn id="7" fill="hold">
                            <p:stCondLst>
                              <p:cond delay="4000"/>
                            </p:stCondLst>
                            <p:childTnLst>
                              <p:par>
                                <p:cTn id="8" presetID="42" presetClass="path" presetSubtype="0" accel="50000" decel="50000" autoRev="1" fill="hold" grpId="1" nodeType="afterEffect">
                                  <p:stCondLst>
                                    <p:cond delay="0"/>
                                  </p:stCondLst>
                                  <p:childTnLst>
                                    <p:animMotion origin="layout" path="M -3.61111E-6 -2.09877E-6 L 0.10452 -0.10123 " pathEditMode="relative" rAng="0" ptsTypes="AA">
                                      <p:cBhvr>
                                        <p:cTn id="9" dur="2000" fill="hold"/>
                                        <p:tgtEl>
                                          <p:spTgt spid="10"/>
                                        </p:tgtEl>
                                        <p:attrNameLst>
                                          <p:attrName>ppt_x</p:attrName>
                                          <p:attrName>ppt_y</p:attrName>
                                        </p:attrNameLst>
                                      </p:cBhvr>
                                      <p:rCtr x="5226" y="-5062"/>
                                    </p:animMotion>
                                  </p:childTnLst>
                                </p:cTn>
                              </p:par>
                            </p:childTnLst>
                          </p:cTn>
                        </p:par>
                        <p:par>
                          <p:cTn id="10" fill="hold">
                            <p:stCondLst>
                              <p:cond delay="8000"/>
                            </p:stCondLst>
                            <p:childTnLst>
                              <p:par>
                                <p:cTn id="11" presetID="42" presetClass="path" presetSubtype="0" accel="50000" decel="50000" fill="hold" grpId="2" nodeType="afterEffect">
                                  <p:stCondLst>
                                    <p:cond delay="0"/>
                                  </p:stCondLst>
                                  <p:childTnLst>
                                    <p:animMotion origin="layout" path="M -3.61111E-6 -2.09877E-6 L 0.23108 -0.20987 " pathEditMode="relative" rAng="0" ptsTypes="AA">
                                      <p:cBhvr>
                                        <p:cTn id="12" dur="2000" fill="hold"/>
                                        <p:tgtEl>
                                          <p:spTgt spid="10"/>
                                        </p:tgtEl>
                                        <p:attrNameLst>
                                          <p:attrName>ppt_x</p:attrName>
                                          <p:attrName>ppt_y</p:attrName>
                                        </p:attrNameLst>
                                      </p:cBhvr>
                                      <p:rCtr x="11545" y="-104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7336A0-DC72-FB1D-7EDE-40E0CDBF4281}"/>
              </a:ext>
            </a:extLst>
          </p:cNvPr>
          <p:cNvSpPr>
            <a:spLocks noGrp="1"/>
          </p:cNvSpPr>
          <p:nvPr>
            <p:ph type="title"/>
          </p:nvPr>
        </p:nvSpPr>
        <p:spPr/>
        <p:txBody>
          <a:bodyPr/>
          <a:lstStyle/>
          <a:p>
            <a:r>
              <a:rPr lang="en-US" dirty="0"/>
              <a:t>The plan…</a:t>
            </a:r>
          </a:p>
        </p:txBody>
      </p:sp>
      <p:sp>
        <p:nvSpPr>
          <p:cNvPr id="5" name="Content Placeholder 4">
            <a:extLst>
              <a:ext uri="{FF2B5EF4-FFF2-40B4-BE49-F238E27FC236}">
                <a16:creationId xmlns:a16="http://schemas.microsoft.com/office/drawing/2014/main" id="{BA91AB02-E279-37F2-F27A-FCE4461A0C8F}"/>
              </a:ext>
            </a:extLst>
          </p:cNvPr>
          <p:cNvSpPr>
            <a:spLocks noGrp="1"/>
          </p:cNvSpPr>
          <p:nvPr>
            <p:ph idx="1"/>
          </p:nvPr>
        </p:nvSpPr>
        <p:spPr/>
        <p:txBody>
          <a:bodyPr>
            <a:normAutofit/>
          </a:bodyPr>
          <a:lstStyle/>
          <a:p>
            <a:r>
              <a:rPr lang="en-US" dirty="0"/>
              <a:t>Things we haven’t chatted about recently</a:t>
            </a:r>
          </a:p>
          <a:p>
            <a:pPr lvl="1"/>
            <a:r>
              <a:rPr lang="en-US" dirty="0"/>
              <a:t>Equality</a:t>
            </a:r>
          </a:p>
          <a:p>
            <a:pPr lvl="1"/>
            <a:r>
              <a:rPr lang="en-US" dirty="0"/>
              <a:t>Heap/stack and allocations</a:t>
            </a:r>
          </a:p>
          <a:p>
            <a:pPr lvl="1"/>
            <a:r>
              <a:rPr lang="en-US" dirty="0"/>
              <a:t>Value/reference</a:t>
            </a:r>
          </a:p>
          <a:p>
            <a:pPr lvl="1"/>
            <a:r>
              <a:rPr lang="en-US" dirty="0"/>
              <a:t>Garbage collection </a:t>
            </a:r>
          </a:p>
          <a:p>
            <a:r>
              <a:rPr lang="en-US" dirty="0"/>
              <a:t>When not to use </a:t>
            </a:r>
            <a:r>
              <a:rPr lang="en-US" dirty="0">
                <a:solidFill>
                  <a:schemeClr val="tx1"/>
                </a:solidFill>
                <a:latin typeface="Consolas" panose="020B0609020204030204" pitchFamily="49" charset="0"/>
              </a:rPr>
              <a:t>ref struct </a:t>
            </a:r>
            <a:r>
              <a:rPr lang="en-US" dirty="0"/>
              <a:t>and friends</a:t>
            </a:r>
          </a:p>
          <a:p>
            <a:r>
              <a:rPr lang="en-US" dirty="0"/>
              <a:t>Choosing </a:t>
            </a:r>
            <a:r>
              <a:rPr lang="en-US" dirty="0">
                <a:latin typeface="Cascadia Code" panose="020B0609020000020004" pitchFamily="49" charset="0"/>
                <a:cs typeface="Cascadia Code" panose="020B0609020000020004" pitchFamily="49" charset="0"/>
              </a:rPr>
              <a:t>class</a:t>
            </a:r>
            <a:r>
              <a:rPr lang="en-US" dirty="0"/>
              <a:t> vs. </a:t>
            </a:r>
            <a:r>
              <a:rPr lang="en-US" dirty="0">
                <a:latin typeface="Cascadia Code" panose="020B0609020000020004" pitchFamily="49" charset="0"/>
                <a:cs typeface="Cascadia Code" panose="020B0609020000020004" pitchFamily="49" charset="0"/>
              </a:rPr>
              <a:t>struct</a:t>
            </a:r>
          </a:p>
          <a:p>
            <a:r>
              <a:rPr lang="en-US" dirty="0">
                <a:latin typeface="Cascadia Code" panose="020B0609020000020004" pitchFamily="49" charset="0"/>
                <a:cs typeface="Cascadia Code" panose="020B0609020000020004" pitchFamily="49" charset="0"/>
              </a:rPr>
              <a:t>record</a:t>
            </a:r>
          </a:p>
          <a:p>
            <a:r>
              <a:rPr lang="en-US" dirty="0"/>
              <a:t>Primary constructors</a:t>
            </a:r>
          </a:p>
        </p:txBody>
      </p:sp>
    </p:spTree>
    <p:extLst>
      <p:ext uri="{BB962C8B-B14F-4D97-AF65-F5344CB8AC3E}">
        <p14:creationId xmlns:p14="http://schemas.microsoft.com/office/powerpoint/2010/main" val="3082105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lowchart: Magnetic Disk 2"/>
          <p:cNvSpPr/>
          <p:nvPr/>
        </p:nvSpPr>
        <p:spPr bwMode="auto">
          <a:xfrm>
            <a:off x="5146507" y="1322367"/>
            <a:ext cx="1898987" cy="4280807"/>
          </a:xfrm>
          <a:prstGeom prst="flowChartMagneticDisk">
            <a:avLst/>
          </a:prstGeom>
          <a:ln w="76200">
            <a:solidFill>
              <a:schemeClr val="tx1"/>
            </a:solidFill>
            <a:headEnd/>
            <a:tailEnd/>
          </a:ln>
        </p:spPr>
        <p:style>
          <a:lnRef idx="0">
            <a:schemeClr val="accent5"/>
          </a:lnRef>
          <a:fillRef idx="3">
            <a:schemeClr val="accent5"/>
          </a:fillRef>
          <a:effectRef idx="3">
            <a:schemeClr val="accent5"/>
          </a:effectRef>
          <a:fontRef idx="minor">
            <a:schemeClr val="lt1"/>
          </a:fontRef>
        </p:style>
        <p:txBody>
          <a:bodyPr wrap="none" rtlCol="0" anchor="t"/>
          <a:lstStyle/>
          <a:p>
            <a:pPr algn="ctr" eaLnBrk="0" fontAlgn="base" hangingPunct="0">
              <a:spcBef>
                <a:spcPct val="0"/>
              </a:spcBef>
              <a:spcAft>
                <a:spcPct val="0"/>
              </a:spcAft>
            </a:pPr>
            <a:endParaRPr lang="en-US" sz="3200"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Large Object Heap</a:t>
            </a:r>
          </a:p>
        </p:txBody>
      </p:sp>
      <p:sp>
        <p:nvSpPr>
          <p:cNvPr id="12" name="Oval 11"/>
          <p:cNvSpPr/>
          <p:nvPr/>
        </p:nvSpPr>
        <p:spPr bwMode="auto">
          <a:xfrm>
            <a:off x="5155489"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p:cNvSpPr/>
          <p:nvPr/>
        </p:nvSpPr>
        <p:spPr bwMode="auto">
          <a:xfrm>
            <a:off x="5155489"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7" name="Oval 16"/>
          <p:cNvSpPr/>
          <p:nvPr/>
        </p:nvSpPr>
        <p:spPr bwMode="auto">
          <a:xfrm>
            <a:off x="5155490" y="3647278"/>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9" name="Oval 18"/>
          <p:cNvSpPr/>
          <p:nvPr/>
        </p:nvSpPr>
        <p:spPr bwMode="auto">
          <a:xfrm>
            <a:off x="5155489" y="4296874"/>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4" name="Oval 23"/>
          <p:cNvSpPr/>
          <p:nvPr/>
        </p:nvSpPr>
        <p:spPr bwMode="auto">
          <a:xfrm>
            <a:off x="5155489" y="2852629"/>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5" name="Oval 24"/>
          <p:cNvSpPr/>
          <p:nvPr/>
        </p:nvSpPr>
        <p:spPr bwMode="auto">
          <a:xfrm>
            <a:off x="5155489" y="2999910"/>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0" name="Oval 9"/>
          <p:cNvSpPr/>
          <p:nvPr/>
        </p:nvSpPr>
        <p:spPr bwMode="auto">
          <a:xfrm>
            <a:off x="5137525" y="3237623"/>
            <a:ext cx="1863052" cy="384923"/>
          </a:xfrm>
          <a:prstGeom prst="ellipse">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5320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lowchart: Magnetic Disk 2"/>
          <p:cNvSpPr/>
          <p:nvPr/>
        </p:nvSpPr>
        <p:spPr bwMode="auto">
          <a:xfrm>
            <a:off x="5146507" y="1322367"/>
            <a:ext cx="1898987" cy="4280807"/>
          </a:xfrm>
          <a:prstGeom prst="flowChartMagneticDisk">
            <a:avLst/>
          </a:prstGeom>
          <a:ln w="76200">
            <a:solidFill>
              <a:schemeClr val="tx1"/>
            </a:solidFill>
            <a:headEnd/>
            <a:tailEnd/>
          </a:ln>
        </p:spPr>
        <p:style>
          <a:lnRef idx="0">
            <a:schemeClr val="accent5"/>
          </a:lnRef>
          <a:fillRef idx="3">
            <a:schemeClr val="accent5"/>
          </a:fillRef>
          <a:effectRef idx="3">
            <a:schemeClr val="accent5"/>
          </a:effectRef>
          <a:fontRef idx="minor">
            <a:schemeClr val="lt1"/>
          </a:fontRef>
        </p:style>
        <p:txBody>
          <a:bodyPr wrap="none" rtlCol="0" anchor="t"/>
          <a:lstStyle/>
          <a:p>
            <a:pPr algn="ctr" eaLnBrk="0" fontAlgn="base" hangingPunct="0">
              <a:spcBef>
                <a:spcPct val="0"/>
              </a:spcBef>
              <a:spcAft>
                <a:spcPct val="0"/>
              </a:spcAft>
            </a:pPr>
            <a:endParaRPr lang="en-US" sz="3200"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Large Object Heap</a:t>
            </a:r>
          </a:p>
        </p:txBody>
      </p:sp>
      <p:sp>
        <p:nvSpPr>
          <p:cNvPr id="12" name="Oval 11"/>
          <p:cNvSpPr/>
          <p:nvPr/>
        </p:nvSpPr>
        <p:spPr bwMode="auto">
          <a:xfrm>
            <a:off x="5155489"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p:cNvSpPr/>
          <p:nvPr/>
        </p:nvSpPr>
        <p:spPr bwMode="auto">
          <a:xfrm>
            <a:off x="5155489"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7" name="Oval 16"/>
          <p:cNvSpPr/>
          <p:nvPr/>
        </p:nvSpPr>
        <p:spPr bwMode="auto">
          <a:xfrm>
            <a:off x="5155490" y="4034628"/>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9" name="Oval 18"/>
          <p:cNvSpPr/>
          <p:nvPr/>
        </p:nvSpPr>
        <p:spPr bwMode="auto">
          <a:xfrm>
            <a:off x="5155489" y="4550088"/>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4" name="Oval 23"/>
          <p:cNvSpPr/>
          <p:nvPr/>
        </p:nvSpPr>
        <p:spPr bwMode="auto">
          <a:xfrm>
            <a:off x="5155489" y="3313004"/>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5" name="Oval 24"/>
          <p:cNvSpPr/>
          <p:nvPr/>
        </p:nvSpPr>
        <p:spPr bwMode="auto">
          <a:xfrm>
            <a:off x="5155489" y="3460285"/>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0" name="Oval 9"/>
          <p:cNvSpPr/>
          <p:nvPr/>
        </p:nvSpPr>
        <p:spPr bwMode="auto">
          <a:xfrm>
            <a:off x="5137525" y="3624973"/>
            <a:ext cx="1863052" cy="384923"/>
          </a:xfrm>
          <a:prstGeom prst="ellipse">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622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DECBC8-085F-4A0D-9679-B8646E8840E1}"/>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3" name="Title 2">
            <a:extLst>
              <a:ext uri="{FF2B5EF4-FFF2-40B4-BE49-F238E27FC236}">
                <a16:creationId xmlns:a16="http://schemas.microsoft.com/office/drawing/2014/main" id="{FD82D134-79E4-4AF6-BA52-9FE4F1146E8B}"/>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b="1" dirty="0"/>
              <a:t>Small Object Heap</a:t>
            </a:r>
          </a:p>
        </p:txBody>
      </p:sp>
      <p:sp>
        <p:nvSpPr>
          <p:cNvPr id="4" name="Text Placeholder 3">
            <a:extLst>
              <a:ext uri="{FF2B5EF4-FFF2-40B4-BE49-F238E27FC236}">
                <a16:creationId xmlns:a16="http://schemas.microsoft.com/office/drawing/2014/main" id="{BD37F49A-384F-4FF5-B729-9AFFA187E613}"/>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1935364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Magnetic Disk 13"/>
          <p:cNvSpPr/>
          <p:nvPr/>
        </p:nvSpPr>
        <p:spPr bwMode="auto">
          <a:xfrm>
            <a:off x="5146507"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Small object heap</a:t>
            </a:r>
          </a:p>
        </p:txBody>
      </p:sp>
      <p:sp>
        <p:nvSpPr>
          <p:cNvPr id="11" name="Oval 10"/>
          <p:cNvSpPr/>
          <p:nvPr/>
        </p:nvSpPr>
        <p:spPr bwMode="auto">
          <a:xfrm>
            <a:off x="5155490" y="4448432"/>
            <a:ext cx="1863052" cy="2758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2" name="Oval 11"/>
          <p:cNvSpPr/>
          <p:nvPr/>
        </p:nvSpPr>
        <p:spPr bwMode="auto">
          <a:xfrm>
            <a:off x="5155489" y="4724268"/>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p:cNvSpPr/>
          <p:nvPr/>
        </p:nvSpPr>
        <p:spPr bwMode="auto">
          <a:xfrm>
            <a:off x="5155489" y="509884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7" name="Oval 16"/>
          <p:cNvSpPr/>
          <p:nvPr/>
        </p:nvSpPr>
        <p:spPr bwMode="auto">
          <a:xfrm>
            <a:off x="5155490" y="3651607"/>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8" name="Oval 17"/>
          <p:cNvSpPr/>
          <p:nvPr/>
        </p:nvSpPr>
        <p:spPr bwMode="auto">
          <a:xfrm>
            <a:off x="5155489" y="4153923"/>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9" name="Oval 18"/>
          <p:cNvSpPr/>
          <p:nvPr/>
        </p:nvSpPr>
        <p:spPr bwMode="auto">
          <a:xfrm>
            <a:off x="5155489" y="4301204"/>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3" name="Oval 22"/>
          <p:cNvSpPr/>
          <p:nvPr/>
        </p:nvSpPr>
        <p:spPr bwMode="auto">
          <a:xfrm>
            <a:off x="5155490" y="3149291"/>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4" name="Oval 23"/>
          <p:cNvSpPr/>
          <p:nvPr/>
        </p:nvSpPr>
        <p:spPr bwMode="auto">
          <a:xfrm>
            <a:off x="5155489" y="2856959"/>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5" name="Oval 24"/>
          <p:cNvSpPr/>
          <p:nvPr/>
        </p:nvSpPr>
        <p:spPr bwMode="auto">
          <a:xfrm>
            <a:off x="5155489" y="3004240"/>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093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250" fill="hold"/>
                                        <p:tgtEl>
                                          <p:spTgt spid="12"/>
                                        </p:tgtEl>
                                        <p:attrNameLst>
                                          <p:attrName>ppt_w</p:attrName>
                                        </p:attrNameLst>
                                      </p:cBhvr>
                                      <p:tavLst>
                                        <p:tav tm="0">
                                          <p:val>
                                            <p:fltVal val="0"/>
                                          </p:val>
                                        </p:tav>
                                        <p:tav tm="100000">
                                          <p:val>
                                            <p:strVal val="#ppt_w"/>
                                          </p:val>
                                        </p:tav>
                                      </p:tavLst>
                                    </p:anim>
                                    <p:anim calcmode="lin" valueType="num">
                                      <p:cBhvr>
                                        <p:cTn id="14" dur="250" fill="hold"/>
                                        <p:tgtEl>
                                          <p:spTgt spid="12"/>
                                        </p:tgtEl>
                                        <p:attrNameLst>
                                          <p:attrName>ppt_h</p:attrName>
                                        </p:attrNameLst>
                                      </p:cBhvr>
                                      <p:tavLst>
                                        <p:tav tm="0">
                                          <p:val>
                                            <p:fltVal val="0"/>
                                          </p:val>
                                        </p:tav>
                                        <p:tav tm="100000">
                                          <p:val>
                                            <p:strVal val="#ppt_h"/>
                                          </p:val>
                                        </p:tav>
                                      </p:tavLst>
                                    </p:anim>
                                    <p:animEffect transition="in" filter="fade">
                                      <p:cBhvr>
                                        <p:cTn id="15" dur="250"/>
                                        <p:tgtEl>
                                          <p:spTgt spid="12"/>
                                        </p:tgtEl>
                                      </p:cBhvr>
                                    </p:animEffect>
                                  </p:childTnLst>
                                </p:cTn>
                              </p:par>
                            </p:childTnLst>
                          </p:cTn>
                        </p:par>
                        <p:par>
                          <p:cTn id="16" fill="hold">
                            <p:stCondLst>
                              <p:cond delay="500"/>
                            </p:stCondLst>
                            <p:childTnLst>
                              <p:par>
                                <p:cTn id="17" presetID="53" presetClass="entr" presetSubtype="16" fill="hold" grpId="0" nodeType="after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p:cTn id="19" dur="250" fill="hold"/>
                                        <p:tgtEl>
                                          <p:spTgt spid="11"/>
                                        </p:tgtEl>
                                        <p:attrNameLst>
                                          <p:attrName>ppt_w</p:attrName>
                                        </p:attrNameLst>
                                      </p:cBhvr>
                                      <p:tavLst>
                                        <p:tav tm="0">
                                          <p:val>
                                            <p:fltVal val="0"/>
                                          </p:val>
                                        </p:tav>
                                        <p:tav tm="100000">
                                          <p:val>
                                            <p:strVal val="#ppt_w"/>
                                          </p:val>
                                        </p:tav>
                                      </p:tavLst>
                                    </p:anim>
                                    <p:anim calcmode="lin" valueType="num">
                                      <p:cBhvr>
                                        <p:cTn id="20" dur="250" fill="hold"/>
                                        <p:tgtEl>
                                          <p:spTgt spid="11"/>
                                        </p:tgtEl>
                                        <p:attrNameLst>
                                          <p:attrName>ppt_h</p:attrName>
                                        </p:attrNameLst>
                                      </p:cBhvr>
                                      <p:tavLst>
                                        <p:tav tm="0">
                                          <p:val>
                                            <p:fltVal val="0"/>
                                          </p:val>
                                        </p:tav>
                                        <p:tav tm="100000">
                                          <p:val>
                                            <p:strVal val="#ppt_h"/>
                                          </p:val>
                                        </p:tav>
                                      </p:tavLst>
                                    </p:anim>
                                    <p:animEffect transition="in" filter="fade">
                                      <p:cBhvr>
                                        <p:cTn id="21" dur="250"/>
                                        <p:tgtEl>
                                          <p:spTgt spid="11"/>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50" fill="hold"/>
                                        <p:tgtEl>
                                          <p:spTgt spid="19"/>
                                        </p:tgtEl>
                                        <p:attrNameLst>
                                          <p:attrName>ppt_w</p:attrName>
                                        </p:attrNameLst>
                                      </p:cBhvr>
                                      <p:tavLst>
                                        <p:tav tm="0">
                                          <p:val>
                                            <p:fltVal val="0"/>
                                          </p:val>
                                        </p:tav>
                                        <p:tav tm="100000">
                                          <p:val>
                                            <p:strVal val="#ppt_w"/>
                                          </p:val>
                                        </p:tav>
                                      </p:tavLst>
                                    </p:anim>
                                    <p:anim calcmode="lin" valueType="num">
                                      <p:cBhvr>
                                        <p:cTn id="26" dur="250" fill="hold"/>
                                        <p:tgtEl>
                                          <p:spTgt spid="19"/>
                                        </p:tgtEl>
                                        <p:attrNameLst>
                                          <p:attrName>ppt_h</p:attrName>
                                        </p:attrNameLst>
                                      </p:cBhvr>
                                      <p:tavLst>
                                        <p:tav tm="0">
                                          <p:val>
                                            <p:fltVal val="0"/>
                                          </p:val>
                                        </p:tav>
                                        <p:tav tm="100000">
                                          <p:val>
                                            <p:strVal val="#ppt_h"/>
                                          </p:val>
                                        </p:tav>
                                      </p:tavLst>
                                    </p:anim>
                                    <p:animEffect transition="in" filter="fade">
                                      <p:cBhvr>
                                        <p:cTn id="27" dur="250"/>
                                        <p:tgtEl>
                                          <p:spTgt spid="19"/>
                                        </p:tgtEl>
                                      </p:cBhvr>
                                    </p:animEffect>
                                  </p:childTnLst>
                                </p:cTn>
                              </p:par>
                            </p:childTnLst>
                          </p:cTn>
                        </p:par>
                        <p:par>
                          <p:cTn id="28" fill="hold">
                            <p:stCondLst>
                              <p:cond delay="125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50" fill="hold"/>
                                        <p:tgtEl>
                                          <p:spTgt spid="18"/>
                                        </p:tgtEl>
                                        <p:attrNameLst>
                                          <p:attrName>ppt_w</p:attrName>
                                        </p:attrNameLst>
                                      </p:cBhvr>
                                      <p:tavLst>
                                        <p:tav tm="0">
                                          <p:val>
                                            <p:fltVal val="0"/>
                                          </p:val>
                                        </p:tav>
                                        <p:tav tm="100000">
                                          <p:val>
                                            <p:strVal val="#ppt_w"/>
                                          </p:val>
                                        </p:tav>
                                      </p:tavLst>
                                    </p:anim>
                                    <p:anim calcmode="lin" valueType="num">
                                      <p:cBhvr>
                                        <p:cTn id="32" dur="250" fill="hold"/>
                                        <p:tgtEl>
                                          <p:spTgt spid="18"/>
                                        </p:tgtEl>
                                        <p:attrNameLst>
                                          <p:attrName>ppt_h</p:attrName>
                                        </p:attrNameLst>
                                      </p:cBhvr>
                                      <p:tavLst>
                                        <p:tav tm="0">
                                          <p:val>
                                            <p:fltVal val="0"/>
                                          </p:val>
                                        </p:tav>
                                        <p:tav tm="100000">
                                          <p:val>
                                            <p:strVal val="#ppt_h"/>
                                          </p:val>
                                        </p:tav>
                                      </p:tavLst>
                                    </p:anim>
                                    <p:animEffect transition="in" filter="fade">
                                      <p:cBhvr>
                                        <p:cTn id="33" dur="250"/>
                                        <p:tgtEl>
                                          <p:spTgt spid="18"/>
                                        </p:tgtEl>
                                      </p:cBhvr>
                                    </p:animEffect>
                                  </p:childTnLst>
                                </p:cTn>
                              </p:par>
                            </p:childTnLst>
                          </p:cTn>
                        </p:par>
                        <p:par>
                          <p:cTn id="34" fill="hold">
                            <p:stCondLst>
                              <p:cond delay="1500"/>
                            </p:stCondLst>
                            <p:childTnLst>
                              <p:par>
                                <p:cTn id="35" presetID="53" presetClass="entr" presetSubtype="16" fill="hold" grpId="0" nodeType="afterEffect">
                                  <p:stCondLst>
                                    <p:cond delay="5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250" fill="hold"/>
                                        <p:tgtEl>
                                          <p:spTgt spid="17"/>
                                        </p:tgtEl>
                                        <p:attrNameLst>
                                          <p:attrName>ppt_w</p:attrName>
                                        </p:attrNameLst>
                                      </p:cBhvr>
                                      <p:tavLst>
                                        <p:tav tm="0">
                                          <p:val>
                                            <p:fltVal val="0"/>
                                          </p:val>
                                        </p:tav>
                                        <p:tav tm="100000">
                                          <p:val>
                                            <p:strVal val="#ppt_w"/>
                                          </p:val>
                                        </p:tav>
                                      </p:tavLst>
                                    </p:anim>
                                    <p:anim calcmode="lin" valueType="num">
                                      <p:cBhvr>
                                        <p:cTn id="38" dur="250" fill="hold"/>
                                        <p:tgtEl>
                                          <p:spTgt spid="17"/>
                                        </p:tgtEl>
                                        <p:attrNameLst>
                                          <p:attrName>ppt_h</p:attrName>
                                        </p:attrNameLst>
                                      </p:cBhvr>
                                      <p:tavLst>
                                        <p:tav tm="0">
                                          <p:val>
                                            <p:fltVal val="0"/>
                                          </p:val>
                                        </p:tav>
                                        <p:tav tm="100000">
                                          <p:val>
                                            <p:strVal val="#ppt_h"/>
                                          </p:val>
                                        </p:tav>
                                      </p:tavLst>
                                    </p:anim>
                                    <p:animEffect transition="in" filter="fade">
                                      <p:cBhvr>
                                        <p:cTn id="39" dur="250"/>
                                        <p:tgtEl>
                                          <p:spTgt spid="17"/>
                                        </p:tgtEl>
                                      </p:cBhvr>
                                    </p:animEffect>
                                  </p:childTnLst>
                                </p:cTn>
                              </p:par>
                            </p:childTnLst>
                          </p:cTn>
                        </p:par>
                        <p:par>
                          <p:cTn id="40" fill="hold">
                            <p:stCondLst>
                              <p:cond delay="2250"/>
                            </p:stCondLst>
                            <p:childTnLst>
                              <p:par>
                                <p:cTn id="41" presetID="53" presetClass="entr" presetSubtype="16"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250" fill="hold"/>
                                        <p:tgtEl>
                                          <p:spTgt spid="23"/>
                                        </p:tgtEl>
                                        <p:attrNameLst>
                                          <p:attrName>ppt_w</p:attrName>
                                        </p:attrNameLst>
                                      </p:cBhvr>
                                      <p:tavLst>
                                        <p:tav tm="0">
                                          <p:val>
                                            <p:fltVal val="0"/>
                                          </p:val>
                                        </p:tav>
                                        <p:tav tm="100000">
                                          <p:val>
                                            <p:strVal val="#ppt_w"/>
                                          </p:val>
                                        </p:tav>
                                      </p:tavLst>
                                    </p:anim>
                                    <p:anim calcmode="lin" valueType="num">
                                      <p:cBhvr>
                                        <p:cTn id="44" dur="250" fill="hold"/>
                                        <p:tgtEl>
                                          <p:spTgt spid="23"/>
                                        </p:tgtEl>
                                        <p:attrNameLst>
                                          <p:attrName>ppt_h</p:attrName>
                                        </p:attrNameLst>
                                      </p:cBhvr>
                                      <p:tavLst>
                                        <p:tav tm="0">
                                          <p:val>
                                            <p:fltVal val="0"/>
                                          </p:val>
                                        </p:tav>
                                        <p:tav tm="100000">
                                          <p:val>
                                            <p:strVal val="#ppt_h"/>
                                          </p:val>
                                        </p:tav>
                                      </p:tavLst>
                                    </p:anim>
                                    <p:animEffect transition="in" filter="fade">
                                      <p:cBhvr>
                                        <p:cTn id="45" dur="250"/>
                                        <p:tgtEl>
                                          <p:spTgt spid="23"/>
                                        </p:tgtEl>
                                      </p:cBhvr>
                                    </p:animEffect>
                                  </p:childTnLst>
                                </p:cTn>
                              </p:par>
                            </p:childTnLst>
                          </p:cTn>
                        </p:par>
                        <p:par>
                          <p:cTn id="46" fill="hold">
                            <p:stCondLst>
                              <p:cond delay="2500"/>
                            </p:stCondLst>
                            <p:childTnLst>
                              <p:par>
                                <p:cTn id="47" presetID="53" presetClass="entr" presetSubtype="16"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250" fill="hold"/>
                                        <p:tgtEl>
                                          <p:spTgt spid="25"/>
                                        </p:tgtEl>
                                        <p:attrNameLst>
                                          <p:attrName>ppt_w</p:attrName>
                                        </p:attrNameLst>
                                      </p:cBhvr>
                                      <p:tavLst>
                                        <p:tav tm="0">
                                          <p:val>
                                            <p:fltVal val="0"/>
                                          </p:val>
                                        </p:tav>
                                        <p:tav tm="100000">
                                          <p:val>
                                            <p:strVal val="#ppt_w"/>
                                          </p:val>
                                        </p:tav>
                                      </p:tavLst>
                                    </p:anim>
                                    <p:anim calcmode="lin" valueType="num">
                                      <p:cBhvr>
                                        <p:cTn id="50" dur="250" fill="hold"/>
                                        <p:tgtEl>
                                          <p:spTgt spid="25"/>
                                        </p:tgtEl>
                                        <p:attrNameLst>
                                          <p:attrName>ppt_h</p:attrName>
                                        </p:attrNameLst>
                                      </p:cBhvr>
                                      <p:tavLst>
                                        <p:tav tm="0">
                                          <p:val>
                                            <p:fltVal val="0"/>
                                          </p:val>
                                        </p:tav>
                                        <p:tav tm="100000">
                                          <p:val>
                                            <p:strVal val="#ppt_h"/>
                                          </p:val>
                                        </p:tav>
                                      </p:tavLst>
                                    </p:anim>
                                    <p:animEffect transition="in" filter="fade">
                                      <p:cBhvr>
                                        <p:cTn id="51" dur="250"/>
                                        <p:tgtEl>
                                          <p:spTgt spid="25"/>
                                        </p:tgtEl>
                                      </p:cBhvr>
                                    </p:animEffect>
                                  </p:childTnLst>
                                </p:cTn>
                              </p:par>
                            </p:childTnLst>
                          </p:cTn>
                        </p:par>
                        <p:par>
                          <p:cTn id="52" fill="hold">
                            <p:stCondLst>
                              <p:cond delay="2750"/>
                            </p:stCondLst>
                            <p:childTnLst>
                              <p:par>
                                <p:cTn id="53" presetID="53" presetClass="entr" presetSubtype="16" fill="hold" grpId="0" nodeType="afterEffect">
                                  <p:stCondLst>
                                    <p:cond delay="1000"/>
                                  </p:stCondLst>
                                  <p:childTnLst>
                                    <p:set>
                                      <p:cBhvr>
                                        <p:cTn id="54" dur="1" fill="hold">
                                          <p:stCondLst>
                                            <p:cond delay="0"/>
                                          </p:stCondLst>
                                        </p:cTn>
                                        <p:tgtEl>
                                          <p:spTgt spid="24"/>
                                        </p:tgtEl>
                                        <p:attrNameLst>
                                          <p:attrName>style.visibility</p:attrName>
                                        </p:attrNameLst>
                                      </p:cBhvr>
                                      <p:to>
                                        <p:strVal val="visible"/>
                                      </p:to>
                                    </p:set>
                                    <p:anim calcmode="lin" valueType="num">
                                      <p:cBhvr>
                                        <p:cTn id="55" dur="250" fill="hold"/>
                                        <p:tgtEl>
                                          <p:spTgt spid="24"/>
                                        </p:tgtEl>
                                        <p:attrNameLst>
                                          <p:attrName>ppt_w</p:attrName>
                                        </p:attrNameLst>
                                      </p:cBhvr>
                                      <p:tavLst>
                                        <p:tav tm="0">
                                          <p:val>
                                            <p:fltVal val="0"/>
                                          </p:val>
                                        </p:tav>
                                        <p:tav tm="100000">
                                          <p:val>
                                            <p:strVal val="#ppt_w"/>
                                          </p:val>
                                        </p:tav>
                                      </p:tavLst>
                                    </p:anim>
                                    <p:anim calcmode="lin" valueType="num">
                                      <p:cBhvr>
                                        <p:cTn id="56" dur="250" fill="hold"/>
                                        <p:tgtEl>
                                          <p:spTgt spid="24"/>
                                        </p:tgtEl>
                                        <p:attrNameLst>
                                          <p:attrName>ppt_h</p:attrName>
                                        </p:attrNameLst>
                                      </p:cBhvr>
                                      <p:tavLst>
                                        <p:tav tm="0">
                                          <p:val>
                                            <p:fltVal val="0"/>
                                          </p:val>
                                        </p:tav>
                                        <p:tav tm="100000">
                                          <p:val>
                                            <p:strVal val="#ppt_h"/>
                                          </p:val>
                                        </p:tav>
                                      </p:tavLst>
                                    </p:anim>
                                    <p:animEffect transition="in" filter="fade">
                                      <p:cBhvr>
                                        <p:cTn id="5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7" grpId="0" animBg="1"/>
      <p:bldP spid="18" grpId="0" animBg="1"/>
      <p:bldP spid="19"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lowchart: Magnetic Disk 19"/>
          <p:cNvSpPr/>
          <p:nvPr/>
        </p:nvSpPr>
        <p:spPr bwMode="auto">
          <a:xfrm>
            <a:off x="5146507"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Pointers Removed as App Runs</a:t>
            </a:r>
          </a:p>
        </p:txBody>
      </p:sp>
      <p:sp>
        <p:nvSpPr>
          <p:cNvPr id="11" name="Oval 10"/>
          <p:cNvSpPr/>
          <p:nvPr/>
        </p:nvSpPr>
        <p:spPr bwMode="auto">
          <a:xfrm>
            <a:off x="5155490" y="4444102"/>
            <a:ext cx="1863052" cy="275837"/>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2" name="Oval 11"/>
          <p:cNvSpPr/>
          <p:nvPr/>
        </p:nvSpPr>
        <p:spPr bwMode="auto">
          <a:xfrm>
            <a:off x="5155489"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p:cNvSpPr/>
          <p:nvPr/>
        </p:nvSpPr>
        <p:spPr bwMode="auto">
          <a:xfrm>
            <a:off x="5155489"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7" name="Oval 16"/>
          <p:cNvSpPr/>
          <p:nvPr/>
        </p:nvSpPr>
        <p:spPr bwMode="auto">
          <a:xfrm>
            <a:off x="5155490" y="3647278"/>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8" name="Oval 17"/>
          <p:cNvSpPr/>
          <p:nvPr/>
        </p:nvSpPr>
        <p:spPr bwMode="auto">
          <a:xfrm>
            <a:off x="5155489" y="4149593"/>
            <a:ext cx="1863051" cy="129427"/>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9" name="Oval 18"/>
          <p:cNvSpPr/>
          <p:nvPr/>
        </p:nvSpPr>
        <p:spPr bwMode="auto">
          <a:xfrm>
            <a:off x="5155489" y="4296874"/>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3" name="Oval 22"/>
          <p:cNvSpPr/>
          <p:nvPr/>
        </p:nvSpPr>
        <p:spPr bwMode="auto">
          <a:xfrm>
            <a:off x="5155490" y="3144962"/>
            <a:ext cx="1863052" cy="502316"/>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4" name="Oval 23"/>
          <p:cNvSpPr/>
          <p:nvPr/>
        </p:nvSpPr>
        <p:spPr bwMode="auto">
          <a:xfrm>
            <a:off x="5155489" y="2852629"/>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5" name="Oval 24"/>
          <p:cNvSpPr/>
          <p:nvPr/>
        </p:nvSpPr>
        <p:spPr bwMode="auto">
          <a:xfrm>
            <a:off x="5155489" y="2999910"/>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4" name="Oval 13"/>
          <p:cNvSpPr/>
          <p:nvPr/>
        </p:nvSpPr>
        <p:spPr bwMode="auto">
          <a:xfrm>
            <a:off x="5155490" y="4448432"/>
            <a:ext cx="1863052" cy="27583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5" name="Oval 14"/>
          <p:cNvSpPr/>
          <p:nvPr/>
        </p:nvSpPr>
        <p:spPr bwMode="auto">
          <a:xfrm>
            <a:off x="5155489" y="4153923"/>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6" name="Oval 15"/>
          <p:cNvSpPr/>
          <p:nvPr/>
        </p:nvSpPr>
        <p:spPr bwMode="auto">
          <a:xfrm>
            <a:off x="5155490" y="3149291"/>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0538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50"/>
                                        <p:tgtEl>
                                          <p:spTgt spid="16"/>
                                        </p:tgtEl>
                                      </p:cBhvr>
                                    </p:animEffect>
                                    <p:set>
                                      <p:cBhvr>
                                        <p:cTn id="7" dur="1" fill="hold">
                                          <p:stCondLst>
                                            <p:cond delay="249"/>
                                          </p:stCondLst>
                                        </p:cTn>
                                        <p:tgtEl>
                                          <p:spTgt spid="16"/>
                                        </p:tgtEl>
                                        <p:attrNameLst>
                                          <p:attrName>style.visibility</p:attrName>
                                        </p:attrNameLst>
                                      </p:cBhvr>
                                      <p:to>
                                        <p:strVal val="hidden"/>
                                      </p:to>
                                    </p:set>
                                  </p:childTnLst>
                                </p:cTn>
                              </p:par>
                            </p:childTnLst>
                          </p:cTn>
                        </p:par>
                        <p:par>
                          <p:cTn id="8" fill="hold">
                            <p:stCondLst>
                              <p:cond delay="250"/>
                            </p:stCondLst>
                            <p:childTnLst>
                              <p:par>
                                <p:cTn id="9" presetID="10" presetClass="exit" presetSubtype="0" fill="hold" grpId="0" nodeType="afterEffect">
                                  <p:stCondLst>
                                    <p:cond delay="500"/>
                                  </p:stCondLst>
                                  <p:childTnLst>
                                    <p:animEffect transition="out" filter="fade">
                                      <p:cBhvr>
                                        <p:cTn id="10" dur="250"/>
                                        <p:tgtEl>
                                          <p:spTgt spid="14"/>
                                        </p:tgtEl>
                                      </p:cBhvr>
                                    </p:animEffect>
                                    <p:set>
                                      <p:cBhvr>
                                        <p:cTn id="11" dur="1" fill="hold">
                                          <p:stCondLst>
                                            <p:cond delay="249"/>
                                          </p:stCondLst>
                                        </p:cTn>
                                        <p:tgtEl>
                                          <p:spTgt spid="14"/>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250"/>
                                  </p:stCondLst>
                                  <p:childTnLst>
                                    <p:animEffect transition="out" filter="fade">
                                      <p:cBhvr>
                                        <p:cTn id="14" dur="250"/>
                                        <p:tgtEl>
                                          <p:spTgt spid="15"/>
                                        </p:tgtEl>
                                      </p:cBhvr>
                                    </p:animEffect>
                                    <p:set>
                                      <p:cBhvr>
                                        <p:cTn id="15"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Magnetic Disk 13"/>
          <p:cNvSpPr/>
          <p:nvPr/>
        </p:nvSpPr>
        <p:spPr bwMode="auto">
          <a:xfrm>
            <a:off x="5146507"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Pointers Removed as App Runs</a:t>
            </a:r>
          </a:p>
        </p:txBody>
      </p:sp>
      <p:sp>
        <p:nvSpPr>
          <p:cNvPr id="11" name="Oval 10"/>
          <p:cNvSpPr/>
          <p:nvPr/>
        </p:nvSpPr>
        <p:spPr bwMode="auto">
          <a:xfrm>
            <a:off x="5155490" y="4444102"/>
            <a:ext cx="1863052" cy="275837"/>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2" name="Oval 11"/>
          <p:cNvSpPr/>
          <p:nvPr/>
        </p:nvSpPr>
        <p:spPr bwMode="auto">
          <a:xfrm>
            <a:off x="5155489"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p:cNvSpPr/>
          <p:nvPr/>
        </p:nvSpPr>
        <p:spPr bwMode="auto">
          <a:xfrm>
            <a:off x="5155489"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7" name="Oval 16"/>
          <p:cNvSpPr/>
          <p:nvPr/>
        </p:nvSpPr>
        <p:spPr bwMode="auto">
          <a:xfrm>
            <a:off x="5155490" y="3647278"/>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8" name="Oval 17"/>
          <p:cNvSpPr/>
          <p:nvPr/>
        </p:nvSpPr>
        <p:spPr bwMode="auto">
          <a:xfrm>
            <a:off x="5155489" y="4149593"/>
            <a:ext cx="1863051" cy="129427"/>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9" name="Oval 18"/>
          <p:cNvSpPr/>
          <p:nvPr/>
        </p:nvSpPr>
        <p:spPr bwMode="auto">
          <a:xfrm>
            <a:off x="5155489" y="4296874"/>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3" name="Oval 22"/>
          <p:cNvSpPr/>
          <p:nvPr/>
        </p:nvSpPr>
        <p:spPr bwMode="auto">
          <a:xfrm>
            <a:off x="5155490" y="3144962"/>
            <a:ext cx="1863052" cy="502316"/>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4" name="Oval 23"/>
          <p:cNvSpPr/>
          <p:nvPr/>
        </p:nvSpPr>
        <p:spPr bwMode="auto">
          <a:xfrm>
            <a:off x="5155489" y="2852629"/>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5" name="Oval 24"/>
          <p:cNvSpPr/>
          <p:nvPr/>
        </p:nvSpPr>
        <p:spPr bwMode="auto">
          <a:xfrm>
            <a:off x="5155489" y="2999910"/>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7044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11"/>
                                        </p:tgtEl>
                                      </p:cBhvr>
                                    </p:animEffect>
                                    <p:set>
                                      <p:cBhvr>
                                        <p:cTn id="7" dur="1" fill="hold">
                                          <p:stCondLst>
                                            <p:cond delay="249"/>
                                          </p:stCondLst>
                                        </p:cTn>
                                        <p:tgtEl>
                                          <p:spTgt spid="11"/>
                                        </p:tgtEl>
                                        <p:attrNameLst>
                                          <p:attrName>style.visibility</p:attrName>
                                        </p:attrNameLst>
                                      </p:cBhvr>
                                      <p:to>
                                        <p:strVal val="hidden"/>
                                      </p:to>
                                    </p:set>
                                  </p:childTnLst>
                                </p:cTn>
                              </p:par>
                              <p:par>
                                <p:cTn id="8" presetID="10" presetClass="exit" presetSubtype="0" fill="hold" grpId="0" nodeType="withEffect">
                                  <p:stCondLst>
                                    <p:cond delay="100"/>
                                  </p:stCondLst>
                                  <p:childTnLst>
                                    <p:animEffect transition="out" filter="fade">
                                      <p:cBhvr>
                                        <p:cTn id="9" dur="250"/>
                                        <p:tgtEl>
                                          <p:spTgt spid="18"/>
                                        </p:tgtEl>
                                      </p:cBhvr>
                                    </p:animEffect>
                                    <p:set>
                                      <p:cBhvr>
                                        <p:cTn id="10" dur="1" fill="hold">
                                          <p:stCondLst>
                                            <p:cond delay="24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200"/>
                                  </p:stCondLst>
                                  <p:childTnLst>
                                    <p:animEffect transition="out" filter="fade">
                                      <p:cBhvr>
                                        <p:cTn id="12" dur="250"/>
                                        <p:tgtEl>
                                          <p:spTgt spid="23"/>
                                        </p:tgtEl>
                                      </p:cBhvr>
                                    </p:animEffect>
                                    <p:set>
                                      <p:cBhvr>
                                        <p:cTn id="13" dur="1" fill="hold">
                                          <p:stCondLst>
                                            <p:cond delay="24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Magnetic Disk 2"/>
          <p:cNvSpPr/>
          <p:nvPr/>
        </p:nvSpPr>
        <p:spPr bwMode="auto">
          <a:xfrm>
            <a:off x="5146507"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dirty="0"/>
              <a:t>Garbage Collection Starts</a:t>
            </a:r>
          </a:p>
        </p:txBody>
      </p:sp>
      <p:sp>
        <p:nvSpPr>
          <p:cNvPr id="12" name="Oval 11"/>
          <p:cNvSpPr/>
          <p:nvPr/>
        </p:nvSpPr>
        <p:spPr bwMode="auto">
          <a:xfrm>
            <a:off x="5155489"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p:cNvSpPr/>
          <p:nvPr/>
        </p:nvSpPr>
        <p:spPr bwMode="auto">
          <a:xfrm>
            <a:off x="5155489"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7" name="Oval 16"/>
          <p:cNvSpPr/>
          <p:nvPr/>
        </p:nvSpPr>
        <p:spPr bwMode="auto">
          <a:xfrm>
            <a:off x="5155490" y="3647278"/>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9" name="Oval 18"/>
          <p:cNvSpPr/>
          <p:nvPr/>
        </p:nvSpPr>
        <p:spPr bwMode="auto">
          <a:xfrm>
            <a:off x="5155489" y="4296874"/>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4" name="Oval 23"/>
          <p:cNvSpPr/>
          <p:nvPr/>
        </p:nvSpPr>
        <p:spPr bwMode="auto">
          <a:xfrm>
            <a:off x="5155489" y="2852629"/>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5" name="Oval 24"/>
          <p:cNvSpPr/>
          <p:nvPr/>
        </p:nvSpPr>
        <p:spPr bwMode="auto">
          <a:xfrm>
            <a:off x="5155489" y="2999910"/>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58435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1046783" y="861164"/>
            <a:ext cx="9892564" cy="565738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vert270" wrap="none" rtlCol="0" anchor="t"/>
          <a:lstStyle/>
          <a:p>
            <a:pPr eaLnBrk="0" fontAlgn="base" hangingPunct="0">
              <a:spcBef>
                <a:spcPct val="0"/>
              </a:spcBef>
              <a:spcAft>
                <a:spcPct val="0"/>
              </a:spcAft>
            </a:pPr>
            <a:r>
              <a:rPr lang="en-US" sz="3200" dirty="0">
                <a:solidFill>
                  <a:schemeClr val="bg1"/>
                </a:solidFill>
                <a:latin typeface="Arial" panose="020B0604020202020204" pitchFamily="34" charset="0"/>
                <a:cs typeface="Arial" panose="020B0604020202020204" pitchFamily="34" charset="0"/>
              </a:rPr>
              <a:t>Small</a:t>
            </a:r>
          </a:p>
        </p:txBody>
      </p:sp>
      <p:sp>
        <p:nvSpPr>
          <p:cNvPr id="3" name="Rectangle 2"/>
          <p:cNvSpPr/>
          <p:nvPr/>
        </p:nvSpPr>
        <p:spPr bwMode="auto">
          <a:xfrm>
            <a:off x="2575933"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4" name="Rectangle 3"/>
          <p:cNvSpPr/>
          <p:nvPr/>
        </p:nvSpPr>
        <p:spPr bwMode="auto">
          <a:xfrm>
            <a:off x="5103542"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5" name="Rectangle 4"/>
          <p:cNvSpPr/>
          <p:nvPr/>
        </p:nvSpPr>
        <p:spPr bwMode="auto">
          <a:xfrm>
            <a:off x="763115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2</a:t>
            </a:r>
          </a:p>
        </p:txBody>
      </p:sp>
      <p:sp>
        <p:nvSpPr>
          <p:cNvPr id="14" name="Title 13"/>
          <p:cNvSpPr>
            <a:spLocks noGrp="1"/>
          </p:cNvSpPr>
          <p:nvPr>
            <p:ph type="title"/>
          </p:nvPr>
        </p:nvSpPr>
        <p:spPr/>
        <p:txBody>
          <a:bodyPr/>
          <a:lstStyle/>
          <a:p>
            <a:endParaRPr lang="en-US"/>
          </a:p>
        </p:txBody>
      </p:sp>
    </p:spTree>
    <p:extLst>
      <p:ext uri="{BB962C8B-B14F-4D97-AF65-F5344CB8AC3E}">
        <p14:creationId xmlns:p14="http://schemas.microsoft.com/office/powerpoint/2010/main" val="1323826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1046783" y="861164"/>
            <a:ext cx="9892564" cy="565738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vert270" wrap="none" rtlCol="0" anchor="t"/>
          <a:lstStyle/>
          <a:p>
            <a:pPr eaLnBrk="0" fontAlgn="base" hangingPunct="0">
              <a:spcBef>
                <a:spcPct val="0"/>
              </a:spcBef>
              <a:spcAft>
                <a:spcPct val="0"/>
              </a:spcAft>
            </a:pPr>
            <a:r>
              <a:rPr lang="en-US" sz="3200" dirty="0">
                <a:solidFill>
                  <a:schemeClr val="bg1"/>
                </a:solidFill>
                <a:latin typeface="Arial" panose="020B0604020202020204" pitchFamily="34" charset="0"/>
                <a:cs typeface="Arial" panose="020B0604020202020204" pitchFamily="34" charset="0"/>
              </a:rPr>
              <a:t>Small</a:t>
            </a:r>
          </a:p>
        </p:txBody>
      </p:sp>
      <p:sp>
        <p:nvSpPr>
          <p:cNvPr id="3" name="Rectangle 2"/>
          <p:cNvSpPr/>
          <p:nvPr/>
        </p:nvSpPr>
        <p:spPr bwMode="auto">
          <a:xfrm>
            <a:off x="2575933"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4" name="Rectangle 3"/>
          <p:cNvSpPr/>
          <p:nvPr/>
        </p:nvSpPr>
        <p:spPr bwMode="auto">
          <a:xfrm>
            <a:off x="5103542"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5" name="Rectangle 4"/>
          <p:cNvSpPr/>
          <p:nvPr/>
        </p:nvSpPr>
        <p:spPr bwMode="auto">
          <a:xfrm>
            <a:off x="763115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2</a:t>
            </a:r>
          </a:p>
        </p:txBody>
      </p:sp>
      <p:sp>
        <p:nvSpPr>
          <p:cNvPr id="12" name="12-Point Star 11"/>
          <p:cNvSpPr/>
          <p:nvPr/>
        </p:nvSpPr>
        <p:spPr bwMode="auto">
          <a:xfrm>
            <a:off x="2950427" y="4962957"/>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pPr algn="l"/>
            <a:endParaRPr lang="en-US" dirty="0"/>
          </a:p>
        </p:txBody>
      </p:sp>
      <p:sp>
        <p:nvSpPr>
          <p:cNvPr id="8" name="12-Point Star 7"/>
          <p:cNvSpPr/>
          <p:nvPr/>
        </p:nvSpPr>
        <p:spPr bwMode="auto">
          <a:xfrm>
            <a:off x="3169461" y="4414053"/>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9" name="12-Point Star 8"/>
          <p:cNvSpPr/>
          <p:nvPr/>
        </p:nvSpPr>
        <p:spPr bwMode="auto">
          <a:xfrm>
            <a:off x="2706637" y="3533705"/>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2212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1046783" y="861164"/>
            <a:ext cx="9892564" cy="565738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vert270" wrap="none" rtlCol="0" anchor="t"/>
          <a:lstStyle/>
          <a:p>
            <a:pPr eaLnBrk="0" fontAlgn="base" hangingPunct="0">
              <a:spcBef>
                <a:spcPct val="0"/>
              </a:spcBef>
              <a:spcAft>
                <a:spcPct val="0"/>
              </a:spcAft>
            </a:pPr>
            <a:r>
              <a:rPr lang="en-US" sz="3200" dirty="0">
                <a:solidFill>
                  <a:schemeClr val="bg1"/>
                </a:solidFill>
                <a:latin typeface="Arial" panose="020B0604020202020204" pitchFamily="34" charset="0"/>
                <a:cs typeface="Arial" panose="020B0604020202020204" pitchFamily="34" charset="0"/>
              </a:rPr>
              <a:t>Small</a:t>
            </a:r>
          </a:p>
        </p:txBody>
      </p:sp>
      <p:sp>
        <p:nvSpPr>
          <p:cNvPr id="3" name="Rectangle 2"/>
          <p:cNvSpPr/>
          <p:nvPr/>
        </p:nvSpPr>
        <p:spPr bwMode="auto">
          <a:xfrm>
            <a:off x="2575933"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4" name="Rectangle 3"/>
          <p:cNvSpPr/>
          <p:nvPr/>
        </p:nvSpPr>
        <p:spPr bwMode="auto">
          <a:xfrm>
            <a:off x="5103542"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5" name="Rectangle 4"/>
          <p:cNvSpPr/>
          <p:nvPr/>
        </p:nvSpPr>
        <p:spPr bwMode="auto">
          <a:xfrm>
            <a:off x="763115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2</a:t>
            </a:r>
          </a:p>
        </p:txBody>
      </p:sp>
      <p:sp>
        <p:nvSpPr>
          <p:cNvPr id="12" name="12-Point Star 11"/>
          <p:cNvSpPr/>
          <p:nvPr/>
        </p:nvSpPr>
        <p:spPr bwMode="auto">
          <a:xfrm>
            <a:off x="2950427" y="4962957"/>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13" name="Title 12"/>
          <p:cNvSpPr>
            <a:spLocks noGrp="1"/>
          </p:cNvSpPr>
          <p:nvPr>
            <p:ph type="title"/>
          </p:nvPr>
        </p:nvSpPr>
        <p:spPr/>
        <p:txBody>
          <a:bodyPr/>
          <a:lstStyle/>
          <a:p>
            <a:pPr algn="l"/>
            <a:endParaRPr lang="en-US" dirty="0"/>
          </a:p>
        </p:txBody>
      </p:sp>
      <p:sp>
        <p:nvSpPr>
          <p:cNvPr id="8" name="12-Point Star 7"/>
          <p:cNvSpPr/>
          <p:nvPr/>
        </p:nvSpPr>
        <p:spPr bwMode="auto">
          <a:xfrm>
            <a:off x="3169461" y="4414053"/>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9" name="12-Point Star 8"/>
          <p:cNvSpPr/>
          <p:nvPr/>
        </p:nvSpPr>
        <p:spPr bwMode="auto">
          <a:xfrm>
            <a:off x="2706637" y="3533705"/>
            <a:ext cx="566855" cy="401444"/>
          </a:xfrm>
          <a:prstGeom prst="star12">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9122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DCE3E8-65D5-EAC9-5C5C-0DECFC9AE142}"/>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6C058851-ACAF-B1BD-8E55-2B8DC0A5C5FE}"/>
              </a:ext>
            </a:extLst>
          </p:cNvPr>
          <p:cNvGraphicFramePr>
            <a:graphicFrameLocks noGrp="1"/>
          </p:cNvGraphicFramePr>
          <p:nvPr>
            <p:ph idx="1"/>
            <p:extLst>
              <p:ext uri="{D42A27DB-BD31-4B8C-83A1-F6EECF244321}">
                <p14:modId xmlns:p14="http://schemas.microsoft.com/office/powerpoint/2010/main" val="318141214"/>
              </p:ext>
            </p:extLst>
          </p:nvPr>
        </p:nvGraphicFramePr>
        <p:xfrm>
          <a:off x="1906556" y="1687312"/>
          <a:ext cx="8229600" cy="22250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923061935"/>
                    </a:ext>
                  </a:extLst>
                </a:gridCol>
                <a:gridCol w="2743200">
                  <a:extLst>
                    <a:ext uri="{9D8B030D-6E8A-4147-A177-3AD203B41FA5}">
                      <a16:colId xmlns:a16="http://schemas.microsoft.com/office/drawing/2014/main" val="335374095"/>
                    </a:ext>
                  </a:extLst>
                </a:gridCol>
                <a:gridCol w="2743200">
                  <a:extLst>
                    <a:ext uri="{9D8B030D-6E8A-4147-A177-3AD203B41FA5}">
                      <a16:colId xmlns:a16="http://schemas.microsoft.com/office/drawing/2014/main" val="1911195808"/>
                    </a:ext>
                  </a:extLst>
                </a:gridCol>
              </a:tblGrid>
              <a:tr h="370840">
                <a:tc>
                  <a:txBody>
                    <a:bodyPr/>
                    <a:lstStyle/>
                    <a:p>
                      <a:endParaRPr lang="en-US"/>
                    </a:p>
                  </a:txBody>
                  <a:tcPr/>
                </a:tc>
                <a:tc>
                  <a:txBody>
                    <a:bodyPr/>
                    <a:lstStyle/>
                    <a:p>
                      <a:r>
                        <a:rPr lang="en-US" dirty="0"/>
                        <a:t>Default passed by</a:t>
                      </a:r>
                    </a:p>
                  </a:txBody>
                  <a:tcPr/>
                </a:tc>
                <a:tc>
                  <a:txBody>
                    <a:bodyPr/>
                    <a:lstStyle/>
                    <a:p>
                      <a:r>
                        <a:rPr lang="en-US" dirty="0"/>
                        <a:t>Equality</a:t>
                      </a:r>
                    </a:p>
                  </a:txBody>
                  <a:tcPr/>
                </a:tc>
                <a:extLst>
                  <a:ext uri="{0D108BD9-81ED-4DB2-BD59-A6C34878D82A}">
                    <a16:rowId xmlns:a16="http://schemas.microsoft.com/office/drawing/2014/main" val="1654073380"/>
                  </a:ext>
                </a:extLst>
              </a:tr>
              <a:tr h="370840">
                <a:tc>
                  <a:txBody>
                    <a:bodyPr/>
                    <a:lstStyle/>
                    <a:p>
                      <a:r>
                        <a:rPr lang="en-US" dirty="0"/>
                        <a:t>class</a:t>
                      </a:r>
                    </a:p>
                  </a:txBody>
                  <a:tcPr/>
                </a:tc>
                <a:tc>
                  <a:txBody>
                    <a:bodyPr/>
                    <a:lstStyle/>
                    <a:p>
                      <a:r>
                        <a:rPr lang="en-US" dirty="0"/>
                        <a:t>ref</a:t>
                      </a:r>
                    </a:p>
                  </a:txBody>
                  <a:tcPr/>
                </a:tc>
                <a:tc>
                  <a:txBody>
                    <a:bodyPr/>
                    <a:lstStyle/>
                    <a:p>
                      <a:r>
                        <a:rPr lang="en-US" dirty="0"/>
                        <a:t>ref</a:t>
                      </a:r>
                    </a:p>
                  </a:txBody>
                  <a:tcPr/>
                </a:tc>
                <a:extLst>
                  <a:ext uri="{0D108BD9-81ED-4DB2-BD59-A6C34878D82A}">
                    <a16:rowId xmlns:a16="http://schemas.microsoft.com/office/drawing/2014/main" val="2472996279"/>
                  </a:ext>
                </a:extLst>
              </a:tr>
              <a:tr h="370840">
                <a:tc>
                  <a:txBody>
                    <a:bodyPr/>
                    <a:lstStyle/>
                    <a:p>
                      <a:r>
                        <a:rPr lang="en-US" dirty="0"/>
                        <a:t>struct</a:t>
                      </a:r>
                    </a:p>
                  </a:txBody>
                  <a:tcPr/>
                </a:tc>
                <a:tc>
                  <a:txBody>
                    <a:bodyPr/>
                    <a:lstStyle/>
                    <a:p>
                      <a:r>
                        <a:rPr lang="en-US" dirty="0"/>
                        <a:t>value</a:t>
                      </a:r>
                    </a:p>
                  </a:txBody>
                  <a:tcPr/>
                </a:tc>
                <a:tc>
                  <a:txBody>
                    <a:bodyPr/>
                    <a:lstStyle/>
                    <a:p>
                      <a:r>
                        <a:rPr lang="en-US" dirty="0"/>
                        <a:t>value</a:t>
                      </a:r>
                    </a:p>
                  </a:txBody>
                  <a:tcPr/>
                </a:tc>
                <a:extLst>
                  <a:ext uri="{0D108BD9-81ED-4DB2-BD59-A6C34878D82A}">
                    <a16:rowId xmlns:a16="http://schemas.microsoft.com/office/drawing/2014/main" val="337567202"/>
                  </a:ext>
                </a:extLst>
              </a:tr>
              <a:tr h="370840">
                <a:tc>
                  <a:txBody>
                    <a:bodyPr/>
                    <a:lstStyle/>
                    <a:p>
                      <a:r>
                        <a:rPr lang="en-US" dirty="0"/>
                        <a:t>ref struct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546019362"/>
                  </a:ext>
                </a:extLst>
              </a:tr>
              <a:tr h="370840">
                <a:tc>
                  <a:txBody>
                    <a:bodyPr/>
                    <a:lstStyle/>
                    <a:p>
                      <a:r>
                        <a:rPr lang="en-US" dirty="0"/>
                        <a:t>record class (1)</a:t>
                      </a:r>
                    </a:p>
                  </a:txBody>
                  <a:tcPr/>
                </a:tc>
                <a:tc>
                  <a:txBody>
                    <a:bodyPr/>
                    <a:lstStyle/>
                    <a:p>
                      <a:r>
                        <a:rPr lang="en-US" dirty="0"/>
                        <a:t>ref</a:t>
                      </a:r>
                    </a:p>
                  </a:txBody>
                  <a:tcPr/>
                </a:tc>
                <a:tc>
                  <a:txBody>
                    <a:bodyPr/>
                    <a:lstStyle/>
                    <a:p>
                      <a:r>
                        <a:rPr lang="en-US" dirty="0"/>
                        <a:t>(generated) value</a:t>
                      </a:r>
                    </a:p>
                  </a:txBody>
                  <a:tcPr/>
                </a:tc>
                <a:extLst>
                  <a:ext uri="{0D108BD9-81ED-4DB2-BD59-A6C34878D82A}">
                    <a16:rowId xmlns:a16="http://schemas.microsoft.com/office/drawing/2014/main" val="994036193"/>
                  </a:ext>
                </a:extLst>
              </a:tr>
              <a:tr h="370840">
                <a:tc>
                  <a:txBody>
                    <a:bodyPr/>
                    <a:lstStyle/>
                    <a:p>
                      <a:r>
                        <a:rPr lang="en-US" dirty="0"/>
                        <a:t>record struct (1)</a:t>
                      </a:r>
                    </a:p>
                  </a:txBody>
                  <a:tcPr/>
                </a:tc>
                <a:tc>
                  <a:txBody>
                    <a:bodyPr/>
                    <a:lstStyle/>
                    <a:p>
                      <a:r>
                        <a:rPr lang="en-US" dirty="0"/>
                        <a:t>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(generated) value (2)</a:t>
                      </a:r>
                    </a:p>
                  </a:txBody>
                  <a:tcPr/>
                </a:tc>
                <a:extLst>
                  <a:ext uri="{0D108BD9-81ED-4DB2-BD59-A6C34878D82A}">
                    <a16:rowId xmlns:a16="http://schemas.microsoft.com/office/drawing/2014/main" val="1255034429"/>
                  </a:ext>
                </a:extLst>
              </a:tr>
            </a:tbl>
          </a:graphicData>
        </a:graphic>
      </p:graphicFrame>
      <p:sp>
        <p:nvSpPr>
          <p:cNvPr id="7" name="TextBox 6">
            <a:extLst>
              <a:ext uri="{FF2B5EF4-FFF2-40B4-BE49-F238E27FC236}">
                <a16:creationId xmlns:a16="http://schemas.microsoft.com/office/drawing/2014/main" id="{2A692707-F4FF-9438-2405-87C56FD3E8E5}"/>
              </a:ext>
            </a:extLst>
          </p:cNvPr>
          <p:cNvSpPr txBox="1"/>
          <p:nvPr/>
        </p:nvSpPr>
        <p:spPr>
          <a:xfrm>
            <a:off x="534956" y="4547118"/>
            <a:ext cx="10972800" cy="1477328"/>
          </a:xfrm>
          <a:prstGeom prst="rect">
            <a:avLst/>
          </a:prstGeom>
          <a:noFill/>
        </p:spPr>
        <p:txBody>
          <a:bodyPr wrap="square" rtlCol="0">
            <a:spAutoFit/>
          </a:bodyPr>
          <a:lstStyle/>
          <a:p>
            <a:r>
              <a:rPr lang="en-US" dirty="0"/>
              <a:t>(1) record is just a modifier that adds the full set of value based equality to a class or struct</a:t>
            </a:r>
          </a:p>
          <a:p>
            <a:endParaRPr lang="en-US" dirty="0"/>
          </a:p>
          <a:p>
            <a:r>
              <a:rPr lang="en-US" dirty="0"/>
              <a:t>(2) The generated equality for record struct includes the == operator and is more efficient than the default struct comparison, so generally use record struct, rather than struct when not defining your own equality. Also, generated equality is correct, avoiding problems you might overlook </a:t>
            </a:r>
          </a:p>
        </p:txBody>
      </p:sp>
    </p:spTree>
    <p:extLst>
      <p:ext uri="{BB962C8B-B14F-4D97-AF65-F5344CB8AC3E}">
        <p14:creationId xmlns:p14="http://schemas.microsoft.com/office/powerpoint/2010/main" val="3679278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Magnetic Disk 14"/>
          <p:cNvSpPr/>
          <p:nvPr/>
        </p:nvSpPr>
        <p:spPr bwMode="auto">
          <a:xfrm>
            <a:off x="1046783" y="861164"/>
            <a:ext cx="9892564" cy="565738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vert270" wrap="none" rtlCol="0" anchor="t"/>
          <a:lstStyle/>
          <a:p>
            <a:pPr eaLnBrk="0" fontAlgn="base" hangingPunct="0">
              <a:spcBef>
                <a:spcPct val="0"/>
              </a:spcBef>
              <a:spcAft>
                <a:spcPct val="0"/>
              </a:spcAft>
            </a:pPr>
            <a:r>
              <a:rPr lang="en-US" sz="3200" dirty="0">
                <a:solidFill>
                  <a:schemeClr val="bg1"/>
                </a:solidFill>
                <a:latin typeface="Arial" panose="020B0604020202020204" pitchFamily="34" charset="0"/>
                <a:cs typeface="Arial" panose="020B0604020202020204" pitchFamily="34" charset="0"/>
              </a:rPr>
              <a:t>Small</a:t>
            </a:r>
          </a:p>
        </p:txBody>
      </p:sp>
      <p:sp>
        <p:nvSpPr>
          <p:cNvPr id="3" name="Rectangle 2"/>
          <p:cNvSpPr/>
          <p:nvPr/>
        </p:nvSpPr>
        <p:spPr bwMode="auto">
          <a:xfrm>
            <a:off x="2575933"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4" name="Rectangle 3"/>
          <p:cNvSpPr/>
          <p:nvPr/>
        </p:nvSpPr>
        <p:spPr bwMode="auto">
          <a:xfrm>
            <a:off x="5103542"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5" name="Rectangle 4"/>
          <p:cNvSpPr/>
          <p:nvPr/>
        </p:nvSpPr>
        <p:spPr bwMode="auto">
          <a:xfrm>
            <a:off x="763115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2</a:t>
            </a:r>
          </a:p>
        </p:txBody>
      </p:sp>
      <p:sp>
        <p:nvSpPr>
          <p:cNvPr id="12" name="12-Point Star 11"/>
          <p:cNvSpPr/>
          <p:nvPr/>
        </p:nvSpPr>
        <p:spPr bwMode="auto">
          <a:xfrm>
            <a:off x="2950427" y="4962957"/>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13" name="Title 12"/>
          <p:cNvSpPr>
            <a:spLocks noGrp="1"/>
          </p:cNvSpPr>
          <p:nvPr>
            <p:ph type="title"/>
          </p:nvPr>
        </p:nvSpPr>
        <p:spPr>
          <a:xfrm>
            <a:off x="609600" y="304800"/>
            <a:ext cx="10972800" cy="822960"/>
          </a:xfrm>
        </p:spPr>
        <p:txBody>
          <a:bodyPr/>
          <a:lstStyle/>
          <a:p>
            <a:pPr algn="l"/>
            <a:r>
              <a:rPr lang="en-US" dirty="0"/>
              <a:t>Gen 0 GC</a:t>
            </a:r>
          </a:p>
        </p:txBody>
      </p:sp>
      <p:sp>
        <p:nvSpPr>
          <p:cNvPr id="9" name="12-Point Star 8"/>
          <p:cNvSpPr/>
          <p:nvPr/>
        </p:nvSpPr>
        <p:spPr bwMode="auto">
          <a:xfrm>
            <a:off x="3169461" y="4414053"/>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10" name="12-Point Star 9"/>
          <p:cNvSpPr/>
          <p:nvPr/>
        </p:nvSpPr>
        <p:spPr bwMode="auto">
          <a:xfrm>
            <a:off x="2706637" y="3533705"/>
            <a:ext cx="566855" cy="401444"/>
          </a:xfrm>
          <a:prstGeom prst="star12">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57981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1046783" y="861164"/>
            <a:ext cx="9892564" cy="565738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vert270" wrap="none" rtlCol="0" anchor="t"/>
          <a:lstStyle/>
          <a:p>
            <a:pPr eaLnBrk="0" fontAlgn="base" hangingPunct="0">
              <a:spcBef>
                <a:spcPct val="0"/>
              </a:spcBef>
              <a:spcAft>
                <a:spcPct val="0"/>
              </a:spcAft>
            </a:pPr>
            <a:r>
              <a:rPr lang="en-US" sz="3200" dirty="0">
                <a:solidFill>
                  <a:schemeClr val="bg1"/>
                </a:solidFill>
                <a:latin typeface="Arial" panose="020B0604020202020204" pitchFamily="34" charset="0"/>
                <a:cs typeface="Arial" panose="020B0604020202020204" pitchFamily="34" charset="0"/>
              </a:rPr>
              <a:t>Small</a:t>
            </a:r>
          </a:p>
        </p:txBody>
      </p:sp>
      <p:sp>
        <p:nvSpPr>
          <p:cNvPr id="9" name="Rectangle 8"/>
          <p:cNvSpPr/>
          <p:nvPr/>
        </p:nvSpPr>
        <p:spPr bwMode="auto">
          <a:xfrm>
            <a:off x="257593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4" name="Rectangle 3"/>
          <p:cNvSpPr/>
          <p:nvPr/>
        </p:nvSpPr>
        <p:spPr bwMode="auto">
          <a:xfrm>
            <a:off x="5103542"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5" name="Rectangle 4"/>
          <p:cNvSpPr/>
          <p:nvPr/>
        </p:nvSpPr>
        <p:spPr bwMode="auto">
          <a:xfrm>
            <a:off x="763115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2</a:t>
            </a:r>
          </a:p>
        </p:txBody>
      </p:sp>
      <p:sp>
        <p:nvSpPr>
          <p:cNvPr id="13" name="Title 12"/>
          <p:cNvSpPr>
            <a:spLocks noGrp="1"/>
          </p:cNvSpPr>
          <p:nvPr>
            <p:ph type="title"/>
          </p:nvPr>
        </p:nvSpPr>
        <p:spPr>
          <a:xfrm>
            <a:off x="609600" y="304800"/>
            <a:ext cx="10972800" cy="822960"/>
          </a:xfrm>
        </p:spPr>
        <p:txBody>
          <a:bodyPr/>
          <a:lstStyle/>
          <a:p>
            <a:pPr algn="l"/>
            <a:r>
              <a:rPr lang="en-US" dirty="0"/>
              <a:t>Gen 0 GC</a:t>
            </a:r>
          </a:p>
        </p:txBody>
      </p:sp>
      <p:grpSp>
        <p:nvGrpSpPr>
          <p:cNvPr id="7" name="Group 6"/>
          <p:cNvGrpSpPr/>
          <p:nvPr/>
        </p:nvGrpSpPr>
        <p:grpSpPr>
          <a:xfrm>
            <a:off x="2575933" y="2523892"/>
            <a:ext cx="1315844" cy="3297045"/>
            <a:chOff x="1931949" y="1892919"/>
            <a:chExt cx="986883" cy="2472784"/>
          </a:xfrm>
        </p:grpSpPr>
        <p:sp>
          <p:nvSpPr>
            <p:cNvPr id="3" name="Rectangle 2"/>
            <p:cNvSpPr/>
            <p:nvPr/>
          </p:nvSpPr>
          <p:spPr bwMode="auto">
            <a:xfrm>
              <a:off x="1931949" y="1892919"/>
              <a:ext cx="986883" cy="2472784"/>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15" name="12-Point Star 14"/>
            <p:cNvSpPr/>
            <p:nvPr/>
          </p:nvSpPr>
          <p:spPr bwMode="auto">
            <a:xfrm>
              <a:off x="2029977" y="2650278"/>
              <a:ext cx="425141" cy="301083"/>
            </a:xfrm>
            <a:prstGeom prst="star12">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grpSp>
      <p:sp>
        <p:nvSpPr>
          <p:cNvPr id="2" name="12-Point Star 11">
            <a:extLst>
              <a:ext uri="{FF2B5EF4-FFF2-40B4-BE49-F238E27FC236}">
                <a16:creationId xmlns:a16="http://schemas.microsoft.com/office/drawing/2014/main" id="{8BC497A9-49C7-ACE8-3F06-60EABB78E4AA}"/>
              </a:ext>
            </a:extLst>
          </p:cNvPr>
          <p:cNvSpPr/>
          <p:nvPr/>
        </p:nvSpPr>
        <p:spPr bwMode="auto">
          <a:xfrm>
            <a:off x="5420923" y="5025162"/>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6" name="12-Point Star 8">
            <a:extLst>
              <a:ext uri="{FF2B5EF4-FFF2-40B4-BE49-F238E27FC236}">
                <a16:creationId xmlns:a16="http://schemas.microsoft.com/office/drawing/2014/main" id="{53153100-C92D-CF7E-8DE5-1506044E35D9}"/>
              </a:ext>
            </a:extLst>
          </p:cNvPr>
          <p:cNvSpPr/>
          <p:nvPr/>
        </p:nvSpPr>
        <p:spPr bwMode="auto">
          <a:xfrm>
            <a:off x="5639957" y="4476258"/>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50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xit" presetSubtype="0" fill="hold" nodeType="clickEffect">
                                  <p:stCondLst>
                                    <p:cond delay="0"/>
                                  </p:stCondLst>
                                  <p:childTnLst>
                                    <p:animEffect transition="out" filter="fade">
                                      <p:cBhvr>
                                        <p:cTn id="6" dur="2000"/>
                                        <p:tgtEl>
                                          <p:spTgt spid="7"/>
                                        </p:tgtEl>
                                      </p:cBhvr>
                                    </p:animEffect>
                                    <p:anim calcmode="lin" valueType="num">
                                      <p:cBhvr>
                                        <p:cTn id="7" dur="2000"/>
                                        <p:tgtEl>
                                          <p:spTgt spid="7"/>
                                        </p:tgtEl>
                                        <p:attrNameLst>
                                          <p:attrName>style.rotation</p:attrName>
                                        </p:attrNameLst>
                                      </p:cBhvr>
                                      <p:tavLst>
                                        <p:tav tm="0">
                                          <p:val>
                                            <p:fltVal val="0"/>
                                          </p:val>
                                        </p:tav>
                                        <p:tav tm="100000">
                                          <p:val>
                                            <p:fltVal val="720"/>
                                          </p:val>
                                        </p:tav>
                                      </p:tavLst>
                                    </p:anim>
                                    <p:anim calcmode="lin" valueType="num">
                                      <p:cBhvr>
                                        <p:cTn id="8" dur="2000"/>
                                        <p:tgtEl>
                                          <p:spTgt spid="7"/>
                                        </p:tgtEl>
                                        <p:attrNameLst>
                                          <p:attrName>ppt_h</p:attrName>
                                        </p:attrNameLst>
                                      </p:cBhvr>
                                      <p:tavLst>
                                        <p:tav tm="0">
                                          <p:val>
                                            <p:strVal val="ppt_h"/>
                                          </p:val>
                                        </p:tav>
                                        <p:tav tm="100000">
                                          <p:val>
                                            <p:fltVal val="0"/>
                                          </p:val>
                                        </p:tav>
                                      </p:tavLst>
                                    </p:anim>
                                    <p:anim calcmode="lin" valueType="num">
                                      <p:cBhvr>
                                        <p:cTn id="9" dur="2000"/>
                                        <p:tgtEl>
                                          <p:spTgt spid="7"/>
                                        </p:tgtEl>
                                        <p:attrNameLst>
                                          <p:attrName>ppt_w</p:attrName>
                                        </p:attrNameLst>
                                      </p:cBhvr>
                                      <p:tavLst>
                                        <p:tav tm="0">
                                          <p:val>
                                            <p:strVal val="ppt_w"/>
                                          </p:val>
                                        </p:tav>
                                        <p:tav tm="100000">
                                          <p:val>
                                            <p:fltVal val="0"/>
                                          </p:val>
                                        </p:tav>
                                      </p:tavLst>
                                    </p:anim>
                                    <p:set>
                                      <p:cBhvr>
                                        <p:cTn id="10"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1046783" y="861164"/>
            <a:ext cx="9892564" cy="565738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vert270" wrap="none" rtlCol="0" anchor="t"/>
          <a:lstStyle/>
          <a:p>
            <a:pPr eaLnBrk="0" fontAlgn="base" hangingPunct="0">
              <a:spcBef>
                <a:spcPct val="0"/>
              </a:spcBef>
              <a:spcAft>
                <a:spcPct val="0"/>
              </a:spcAft>
            </a:pPr>
            <a:r>
              <a:rPr lang="en-US" sz="3200" dirty="0">
                <a:solidFill>
                  <a:schemeClr val="bg1"/>
                </a:solidFill>
                <a:latin typeface="Arial" panose="020B0604020202020204" pitchFamily="34" charset="0"/>
                <a:cs typeface="Arial" panose="020B0604020202020204" pitchFamily="34" charset="0"/>
              </a:rPr>
              <a:t>Small</a:t>
            </a:r>
          </a:p>
        </p:txBody>
      </p:sp>
      <p:sp>
        <p:nvSpPr>
          <p:cNvPr id="3" name="Rectangle 2"/>
          <p:cNvSpPr/>
          <p:nvPr/>
        </p:nvSpPr>
        <p:spPr bwMode="auto">
          <a:xfrm>
            <a:off x="2575933"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4" name="Rectangle 3"/>
          <p:cNvSpPr/>
          <p:nvPr/>
        </p:nvSpPr>
        <p:spPr bwMode="auto">
          <a:xfrm>
            <a:off x="5103542"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5" name="Rectangle 4"/>
          <p:cNvSpPr/>
          <p:nvPr/>
        </p:nvSpPr>
        <p:spPr bwMode="auto">
          <a:xfrm>
            <a:off x="763115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2</a:t>
            </a:r>
          </a:p>
        </p:txBody>
      </p:sp>
      <p:sp>
        <p:nvSpPr>
          <p:cNvPr id="2" name="Title 1"/>
          <p:cNvSpPr>
            <a:spLocks noGrp="1"/>
          </p:cNvSpPr>
          <p:nvPr>
            <p:ph type="title"/>
          </p:nvPr>
        </p:nvSpPr>
        <p:spPr/>
        <p:txBody>
          <a:bodyPr/>
          <a:lstStyle/>
          <a:p>
            <a:endParaRPr lang="en-US"/>
          </a:p>
        </p:txBody>
      </p:sp>
      <p:sp>
        <p:nvSpPr>
          <p:cNvPr id="6" name="12-Point Star 11">
            <a:extLst>
              <a:ext uri="{FF2B5EF4-FFF2-40B4-BE49-F238E27FC236}">
                <a16:creationId xmlns:a16="http://schemas.microsoft.com/office/drawing/2014/main" id="{5DF834BB-7833-DDE7-6CB4-B6D5A20AEE07}"/>
              </a:ext>
            </a:extLst>
          </p:cNvPr>
          <p:cNvSpPr/>
          <p:nvPr/>
        </p:nvSpPr>
        <p:spPr bwMode="auto">
          <a:xfrm>
            <a:off x="5420923" y="5025162"/>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7" name="12-Point Star 8">
            <a:extLst>
              <a:ext uri="{FF2B5EF4-FFF2-40B4-BE49-F238E27FC236}">
                <a16:creationId xmlns:a16="http://schemas.microsoft.com/office/drawing/2014/main" id="{A7BE5215-715F-E393-E68D-8CAE374DCE4C}"/>
              </a:ext>
            </a:extLst>
          </p:cNvPr>
          <p:cNvSpPr/>
          <p:nvPr/>
        </p:nvSpPr>
        <p:spPr bwMode="auto">
          <a:xfrm>
            <a:off x="5639957" y="4476258"/>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40348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1046783" y="861164"/>
            <a:ext cx="9892564" cy="565738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vert270" wrap="none" rtlCol="0" anchor="t"/>
          <a:lstStyle/>
          <a:p>
            <a:pPr eaLnBrk="0" fontAlgn="base" hangingPunct="0">
              <a:spcBef>
                <a:spcPct val="0"/>
              </a:spcBef>
              <a:spcAft>
                <a:spcPct val="0"/>
              </a:spcAft>
            </a:pPr>
            <a:r>
              <a:rPr lang="en-US" sz="3200" dirty="0">
                <a:solidFill>
                  <a:schemeClr val="bg1"/>
                </a:solidFill>
                <a:latin typeface="Arial" panose="020B0604020202020204" pitchFamily="34" charset="0"/>
                <a:cs typeface="Arial" panose="020B0604020202020204" pitchFamily="34" charset="0"/>
              </a:rPr>
              <a:t>Small</a:t>
            </a:r>
          </a:p>
        </p:txBody>
      </p:sp>
      <p:sp>
        <p:nvSpPr>
          <p:cNvPr id="3" name="Rectangle 2"/>
          <p:cNvSpPr/>
          <p:nvPr/>
        </p:nvSpPr>
        <p:spPr bwMode="auto">
          <a:xfrm>
            <a:off x="2575933"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4" name="Rectangle 3"/>
          <p:cNvSpPr/>
          <p:nvPr/>
        </p:nvSpPr>
        <p:spPr bwMode="auto">
          <a:xfrm>
            <a:off x="5103542"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5" name="Rectangle 4"/>
          <p:cNvSpPr/>
          <p:nvPr/>
        </p:nvSpPr>
        <p:spPr bwMode="auto">
          <a:xfrm>
            <a:off x="763115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2</a:t>
            </a:r>
          </a:p>
        </p:txBody>
      </p:sp>
      <p:sp>
        <p:nvSpPr>
          <p:cNvPr id="8" name="12-Point Star 7"/>
          <p:cNvSpPr/>
          <p:nvPr/>
        </p:nvSpPr>
        <p:spPr bwMode="auto">
          <a:xfrm>
            <a:off x="5735385" y="4414053"/>
            <a:ext cx="566855" cy="401444"/>
          </a:xfrm>
          <a:prstGeom prst="star12">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endParaRPr lang="en-US"/>
          </a:p>
        </p:txBody>
      </p:sp>
      <p:sp>
        <p:nvSpPr>
          <p:cNvPr id="6" name="12-Point Star 11">
            <a:extLst>
              <a:ext uri="{FF2B5EF4-FFF2-40B4-BE49-F238E27FC236}">
                <a16:creationId xmlns:a16="http://schemas.microsoft.com/office/drawing/2014/main" id="{0DBC9B7A-E21C-081A-45FC-1814B714290F}"/>
              </a:ext>
            </a:extLst>
          </p:cNvPr>
          <p:cNvSpPr/>
          <p:nvPr/>
        </p:nvSpPr>
        <p:spPr bwMode="auto">
          <a:xfrm>
            <a:off x="5420923" y="5025162"/>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45123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1046783" y="861164"/>
            <a:ext cx="9892564" cy="565738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vert270" wrap="none" rtlCol="0" anchor="t"/>
          <a:lstStyle/>
          <a:p>
            <a:pPr eaLnBrk="0" fontAlgn="base" hangingPunct="0">
              <a:spcBef>
                <a:spcPct val="0"/>
              </a:spcBef>
              <a:spcAft>
                <a:spcPct val="0"/>
              </a:spcAft>
            </a:pPr>
            <a:r>
              <a:rPr lang="en-US" sz="3200" dirty="0">
                <a:solidFill>
                  <a:schemeClr val="bg1"/>
                </a:solidFill>
                <a:latin typeface="Arial" panose="020B0604020202020204" pitchFamily="34" charset="0"/>
                <a:cs typeface="Arial" panose="020B0604020202020204" pitchFamily="34" charset="0"/>
              </a:rPr>
              <a:t>Small</a:t>
            </a:r>
          </a:p>
        </p:txBody>
      </p:sp>
      <p:sp>
        <p:nvSpPr>
          <p:cNvPr id="3" name="Rectangle 2"/>
          <p:cNvSpPr/>
          <p:nvPr/>
        </p:nvSpPr>
        <p:spPr bwMode="auto">
          <a:xfrm>
            <a:off x="2575933"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5" name="Rectangle 4"/>
          <p:cNvSpPr/>
          <p:nvPr/>
        </p:nvSpPr>
        <p:spPr bwMode="auto">
          <a:xfrm>
            <a:off x="763115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2</a:t>
            </a:r>
          </a:p>
        </p:txBody>
      </p:sp>
      <p:sp>
        <p:nvSpPr>
          <p:cNvPr id="13" name="Title 12"/>
          <p:cNvSpPr>
            <a:spLocks noGrp="1"/>
          </p:cNvSpPr>
          <p:nvPr>
            <p:ph type="title"/>
          </p:nvPr>
        </p:nvSpPr>
        <p:spPr>
          <a:xfrm>
            <a:off x="609600" y="304800"/>
            <a:ext cx="10972800" cy="822960"/>
          </a:xfrm>
        </p:spPr>
        <p:txBody>
          <a:bodyPr/>
          <a:lstStyle/>
          <a:p>
            <a:pPr algn="l"/>
            <a:r>
              <a:rPr lang="en-US" dirty="0"/>
              <a:t>Gen 1 GC</a:t>
            </a:r>
          </a:p>
        </p:txBody>
      </p:sp>
      <p:grpSp>
        <p:nvGrpSpPr>
          <p:cNvPr id="6" name="Group 1">
            <a:extLst>
              <a:ext uri="{FF2B5EF4-FFF2-40B4-BE49-F238E27FC236}">
                <a16:creationId xmlns:a16="http://schemas.microsoft.com/office/drawing/2014/main" id="{06920BAD-BB7A-B13A-6E5B-3471DE0ABB26}"/>
              </a:ext>
            </a:extLst>
          </p:cNvPr>
          <p:cNvGrpSpPr/>
          <p:nvPr/>
        </p:nvGrpSpPr>
        <p:grpSpPr>
          <a:xfrm>
            <a:off x="5103542" y="2523892"/>
            <a:ext cx="1315844" cy="3297045"/>
            <a:chOff x="5103542" y="2523892"/>
            <a:chExt cx="1315844" cy="3297045"/>
          </a:xfrm>
        </p:grpSpPr>
        <p:sp>
          <p:nvSpPr>
            <p:cNvPr id="4" name="Rectangle 3"/>
            <p:cNvSpPr/>
            <p:nvPr/>
          </p:nvSpPr>
          <p:spPr bwMode="auto">
            <a:xfrm>
              <a:off x="5103542"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8" name="12-Point Star 7"/>
            <p:cNvSpPr/>
            <p:nvPr/>
          </p:nvSpPr>
          <p:spPr bwMode="auto">
            <a:xfrm>
              <a:off x="5735385" y="4414053"/>
              <a:ext cx="566855" cy="401444"/>
            </a:xfrm>
            <a:prstGeom prst="star12">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grpSp>
      <p:sp>
        <p:nvSpPr>
          <p:cNvPr id="2" name="12-Point Star 13">
            <a:extLst>
              <a:ext uri="{FF2B5EF4-FFF2-40B4-BE49-F238E27FC236}">
                <a16:creationId xmlns:a16="http://schemas.microsoft.com/office/drawing/2014/main" id="{B1720F23-CC1F-F204-453D-EE1EE5F28477}"/>
              </a:ext>
            </a:extLst>
          </p:cNvPr>
          <p:cNvSpPr/>
          <p:nvPr/>
        </p:nvSpPr>
        <p:spPr bwMode="auto">
          <a:xfrm>
            <a:off x="5420923" y="5025162"/>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039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1046783" y="861164"/>
            <a:ext cx="9892564" cy="565738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vert270" wrap="none" rtlCol="0" anchor="t"/>
          <a:lstStyle/>
          <a:p>
            <a:pPr eaLnBrk="0" fontAlgn="base" hangingPunct="0">
              <a:spcBef>
                <a:spcPct val="0"/>
              </a:spcBef>
              <a:spcAft>
                <a:spcPct val="0"/>
              </a:spcAft>
            </a:pPr>
            <a:r>
              <a:rPr lang="en-US" sz="3200" dirty="0">
                <a:solidFill>
                  <a:schemeClr val="bg1"/>
                </a:solidFill>
                <a:latin typeface="Arial" panose="020B0604020202020204" pitchFamily="34" charset="0"/>
                <a:cs typeface="Arial" panose="020B0604020202020204" pitchFamily="34" charset="0"/>
              </a:rPr>
              <a:t>Small</a:t>
            </a:r>
          </a:p>
        </p:txBody>
      </p:sp>
      <p:sp>
        <p:nvSpPr>
          <p:cNvPr id="3" name="Rectangle 2"/>
          <p:cNvSpPr/>
          <p:nvPr/>
        </p:nvSpPr>
        <p:spPr bwMode="auto">
          <a:xfrm>
            <a:off x="2575933"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4" name="Rectangle 3"/>
          <p:cNvSpPr/>
          <p:nvPr/>
        </p:nvSpPr>
        <p:spPr bwMode="auto">
          <a:xfrm>
            <a:off x="5103542"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5" name="Rectangle 4"/>
          <p:cNvSpPr/>
          <p:nvPr/>
        </p:nvSpPr>
        <p:spPr bwMode="auto">
          <a:xfrm>
            <a:off x="763115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2</a:t>
            </a:r>
          </a:p>
        </p:txBody>
      </p:sp>
      <p:sp>
        <p:nvSpPr>
          <p:cNvPr id="13" name="Title 12"/>
          <p:cNvSpPr>
            <a:spLocks noGrp="1"/>
          </p:cNvSpPr>
          <p:nvPr>
            <p:ph type="title"/>
          </p:nvPr>
        </p:nvSpPr>
        <p:spPr>
          <a:xfrm>
            <a:off x="609600" y="304800"/>
            <a:ext cx="10972800" cy="822960"/>
          </a:xfrm>
        </p:spPr>
        <p:txBody>
          <a:bodyPr/>
          <a:lstStyle/>
          <a:p>
            <a:pPr algn="l"/>
            <a:r>
              <a:rPr lang="en-US" dirty="0"/>
              <a:t>Gen 1 GC</a:t>
            </a:r>
          </a:p>
        </p:txBody>
      </p:sp>
      <p:grpSp>
        <p:nvGrpSpPr>
          <p:cNvPr id="2" name="Group 1"/>
          <p:cNvGrpSpPr/>
          <p:nvPr/>
        </p:nvGrpSpPr>
        <p:grpSpPr>
          <a:xfrm>
            <a:off x="5103542" y="2523892"/>
            <a:ext cx="1315844" cy="3297045"/>
            <a:chOff x="3827656" y="1892919"/>
            <a:chExt cx="986883" cy="2472784"/>
          </a:xfrm>
        </p:grpSpPr>
        <p:sp>
          <p:nvSpPr>
            <p:cNvPr id="8" name="Rectangle 7"/>
            <p:cNvSpPr/>
            <p:nvPr/>
          </p:nvSpPr>
          <p:spPr bwMode="auto">
            <a:xfrm>
              <a:off x="3827656" y="1892919"/>
              <a:ext cx="986883" cy="2472784"/>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9" name="12-Point Star 8"/>
            <p:cNvSpPr/>
            <p:nvPr/>
          </p:nvSpPr>
          <p:spPr bwMode="auto">
            <a:xfrm>
              <a:off x="4301538" y="3310539"/>
              <a:ext cx="425141" cy="301083"/>
            </a:xfrm>
            <a:prstGeom prst="star12">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grpSp>
      <p:sp>
        <p:nvSpPr>
          <p:cNvPr id="7" name="12-Point Star 13">
            <a:extLst>
              <a:ext uri="{FF2B5EF4-FFF2-40B4-BE49-F238E27FC236}">
                <a16:creationId xmlns:a16="http://schemas.microsoft.com/office/drawing/2014/main" id="{29C61D03-B2A8-31EA-13DE-7F7E0C6B5444}"/>
              </a:ext>
            </a:extLst>
          </p:cNvPr>
          <p:cNvSpPr/>
          <p:nvPr/>
        </p:nvSpPr>
        <p:spPr bwMode="auto">
          <a:xfrm>
            <a:off x="8235800" y="3109276"/>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5038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xit" presetSubtype="0" fill="hold" nodeType="afterEffect">
                                  <p:stCondLst>
                                    <p:cond delay="0"/>
                                  </p:stCondLst>
                                  <p:childTnLst>
                                    <p:animEffect transition="out" filter="fade">
                                      <p:cBhvr>
                                        <p:cTn id="6" dur="2000"/>
                                        <p:tgtEl>
                                          <p:spTgt spid="2"/>
                                        </p:tgtEl>
                                      </p:cBhvr>
                                    </p:animEffect>
                                    <p:anim calcmode="lin" valueType="num">
                                      <p:cBhvr>
                                        <p:cTn id="7" dur="2000"/>
                                        <p:tgtEl>
                                          <p:spTgt spid="2"/>
                                        </p:tgtEl>
                                        <p:attrNameLst>
                                          <p:attrName>style.rotation</p:attrName>
                                        </p:attrNameLst>
                                      </p:cBhvr>
                                      <p:tavLst>
                                        <p:tav tm="0">
                                          <p:val>
                                            <p:fltVal val="0"/>
                                          </p:val>
                                        </p:tav>
                                        <p:tav tm="100000">
                                          <p:val>
                                            <p:fltVal val="720"/>
                                          </p:val>
                                        </p:tav>
                                      </p:tavLst>
                                    </p:anim>
                                    <p:anim calcmode="lin" valueType="num">
                                      <p:cBhvr>
                                        <p:cTn id="8" dur="2000"/>
                                        <p:tgtEl>
                                          <p:spTgt spid="2"/>
                                        </p:tgtEl>
                                        <p:attrNameLst>
                                          <p:attrName>ppt_h</p:attrName>
                                        </p:attrNameLst>
                                      </p:cBhvr>
                                      <p:tavLst>
                                        <p:tav tm="0">
                                          <p:val>
                                            <p:strVal val="ppt_h"/>
                                          </p:val>
                                        </p:tav>
                                        <p:tav tm="100000">
                                          <p:val>
                                            <p:fltVal val="0"/>
                                          </p:val>
                                        </p:tav>
                                      </p:tavLst>
                                    </p:anim>
                                    <p:anim calcmode="lin" valueType="num">
                                      <p:cBhvr>
                                        <p:cTn id="9" dur="2000"/>
                                        <p:tgtEl>
                                          <p:spTgt spid="2"/>
                                        </p:tgtEl>
                                        <p:attrNameLst>
                                          <p:attrName>ppt_w</p:attrName>
                                        </p:attrNameLst>
                                      </p:cBhvr>
                                      <p:tavLst>
                                        <p:tav tm="0">
                                          <p:val>
                                            <p:strVal val="ppt_w"/>
                                          </p:val>
                                        </p:tav>
                                        <p:tav tm="100000">
                                          <p:val>
                                            <p:fltVal val="0"/>
                                          </p:val>
                                        </p:tav>
                                      </p:tavLst>
                                    </p:anim>
                                    <p:set>
                                      <p:cBhvr>
                                        <p:cTn id="10"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1046783" y="861164"/>
            <a:ext cx="9892564" cy="565738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vert270" wrap="none" rtlCol="0" anchor="t"/>
          <a:lstStyle/>
          <a:p>
            <a:pPr eaLnBrk="0" fontAlgn="base" hangingPunct="0">
              <a:spcBef>
                <a:spcPct val="0"/>
              </a:spcBef>
              <a:spcAft>
                <a:spcPct val="0"/>
              </a:spcAft>
            </a:pPr>
            <a:r>
              <a:rPr lang="en-US" sz="3200" dirty="0">
                <a:solidFill>
                  <a:schemeClr val="bg1"/>
                </a:solidFill>
                <a:latin typeface="Arial" panose="020B0604020202020204" pitchFamily="34" charset="0"/>
                <a:cs typeface="Arial" panose="020B0604020202020204" pitchFamily="34" charset="0"/>
              </a:rPr>
              <a:t>Small</a:t>
            </a:r>
          </a:p>
        </p:txBody>
      </p:sp>
      <p:sp>
        <p:nvSpPr>
          <p:cNvPr id="3" name="Rectangle 2"/>
          <p:cNvSpPr/>
          <p:nvPr/>
        </p:nvSpPr>
        <p:spPr bwMode="auto">
          <a:xfrm>
            <a:off x="2575933"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4" name="Rectangle 3"/>
          <p:cNvSpPr/>
          <p:nvPr/>
        </p:nvSpPr>
        <p:spPr bwMode="auto">
          <a:xfrm>
            <a:off x="5103542"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5" name="Rectangle 4"/>
          <p:cNvSpPr/>
          <p:nvPr/>
        </p:nvSpPr>
        <p:spPr bwMode="auto">
          <a:xfrm>
            <a:off x="763115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2</a:t>
            </a:r>
          </a:p>
        </p:txBody>
      </p:sp>
      <p:sp>
        <p:nvSpPr>
          <p:cNvPr id="13" name="Title 12"/>
          <p:cNvSpPr>
            <a:spLocks noGrp="1"/>
          </p:cNvSpPr>
          <p:nvPr>
            <p:ph type="title"/>
          </p:nvPr>
        </p:nvSpPr>
        <p:spPr>
          <a:xfrm>
            <a:off x="609600" y="304800"/>
            <a:ext cx="10972800" cy="822960"/>
          </a:xfrm>
        </p:spPr>
        <p:txBody>
          <a:bodyPr/>
          <a:lstStyle/>
          <a:p>
            <a:pPr algn="l"/>
            <a:r>
              <a:rPr lang="en-US" dirty="0"/>
              <a:t>Gen 2 GC</a:t>
            </a:r>
          </a:p>
        </p:txBody>
      </p:sp>
      <p:sp>
        <p:nvSpPr>
          <p:cNvPr id="7" name="12-Point Star 13">
            <a:extLst>
              <a:ext uri="{FF2B5EF4-FFF2-40B4-BE49-F238E27FC236}">
                <a16:creationId xmlns:a16="http://schemas.microsoft.com/office/drawing/2014/main" id="{0783241A-9EE9-4F1E-E793-1A4E5B26ED0C}"/>
              </a:ext>
            </a:extLst>
          </p:cNvPr>
          <p:cNvSpPr/>
          <p:nvPr/>
        </p:nvSpPr>
        <p:spPr bwMode="auto">
          <a:xfrm>
            <a:off x="7909465" y="5111042"/>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9576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1046783" y="861164"/>
            <a:ext cx="9892564" cy="565738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vert="vert270" wrap="none" rtlCol="0" anchor="t"/>
          <a:lstStyle/>
          <a:p>
            <a:pPr eaLnBrk="0" fontAlgn="base" hangingPunct="0">
              <a:spcBef>
                <a:spcPct val="0"/>
              </a:spcBef>
              <a:spcAft>
                <a:spcPct val="0"/>
              </a:spcAft>
            </a:pPr>
            <a:r>
              <a:rPr lang="en-US" sz="3200" dirty="0">
                <a:solidFill>
                  <a:schemeClr val="bg1"/>
                </a:solidFill>
                <a:latin typeface="Arial" panose="020B0604020202020204" pitchFamily="34" charset="0"/>
                <a:cs typeface="Arial" panose="020B0604020202020204" pitchFamily="34" charset="0"/>
              </a:rPr>
              <a:t>Small</a:t>
            </a:r>
          </a:p>
        </p:txBody>
      </p:sp>
      <p:sp>
        <p:nvSpPr>
          <p:cNvPr id="6" name="Left Brace 5"/>
          <p:cNvSpPr/>
          <p:nvPr/>
        </p:nvSpPr>
        <p:spPr bwMode="auto">
          <a:xfrm rot="5400000" flipV="1">
            <a:off x="4176134" y="75003"/>
            <a:ext cx="643052" cy="3843455"/>
          </a:xfrm>
          <a:prstGeom prst="leftBrace">
            <a:avLst/>
          </a:prstGeom>
          <a:noFill/>
          <a:ln w="76200" cap="flat" cmpd="sng" algn="ctr">
            <a:solidFill>
              <a:schemeClr val="bg1"/>
            </a:solidFill>
            <a:prstDash val="solid"/>
            <a:round/>
            <a:headEnd type="none" w="med" len="med"/>
            <a:tailEnd type="none" w="med" len="med"/>
          </a:ln>
          <a:effectLst/>
        </p:spPr>
        <p:txBody>
          <a:bodyPr vert="horz" wrap="none" lIns="91440" tIns="45720" rIns="91440" bIns="45720" rtlCol="0" anchor="ctr" compatLnSpc="1"/>
          <a:lstStyle/>
          <a:p>
            <a:pPr algn="ctr" defTabSz="914377" eaLnBrk="0" fontAlgn="base" hangingPunct="0">
              <a:spcBef>
                <a:spcPct val="0"/>
              </a:spcBef>
              <a:spcAft>
                <a:spcPct val="0"/>
              </a:spcAft>
            </a:pPr>
            <a:endParaRPr lang="en-US" sz="1600" b="1">
              <a:solidFill>
                <a:prstClr val="black">
                  <a:alpha val="100000"/>
                </a:prstClr>
              </a:solidFill>
              <a:latin typeface="Arial"/>
            </a:endParaRPr>
          </a:p>
        </p:txBody>
      </p:sp>
      <p:sp>
        <p:nvSpPr>
          <p:cNvPr id="9" name="Left Brace 8"/>
          <p:cNvSpPr/>
          <p:nvPr/>
        </p:nvSpPr>
        <p:spPr bwMode="auto">
          <a:xfrm rot="5400000" flipV="1">
            <a:off x="7967547" y="1338809"/>
            <a:ext cx="643051" cy="1315844"/>
          </a:xfrm>
          <a:prstGeom prst="leftBrace">
            <a:avLst/>
          </a:prstGeom>
          <a:noFill/>
          <a:ln w="76200" cap="flat" cmpd="sng" algn="ctr">
            <a:solidFill>
              <a:schemeClr val="bg1"/>
            </a:solidFill>
            <a:prstDash val="solid"/>
            <a:round/>
            <a:headEnd type="none" w="med" len="med"/>
            <a:tailEnd type="none" w="med" len="med"/>
          </a:ln>
          <a:effectLst/>
        </p:spPr>
        <p:txBody>
          <a:bodyPr vert="horz" wrap="none" lIns="91440" tIns="45720" rIns="91440" bIns="45720" rtlCol="0" anchor="ctr" compatLnSpc="1"/>
          <a:lstStyle/>
          <a:p>
            <a:pPr algn="ctr" defTabSz="914377" eaLnBrk="0" fontAlgn="base" hangingPunct="0">
              <a:spcBef>
                <a:spcPct val="0"/>
              </a:spcBef>
              <a:spcAft>
                <a:spcPct val="0"/>
              </a:spcAft>
            </a:pPr>
            <a:endParaRPr lang="en-US" sz="1600" b="1">
              <a:solidFill>
                <a:prstClr val="black">
                  <a:alpha val="100000"/>
                </a:prstClr>
              </a:solidFill>
              <a:latin typeface="Arial"/>
            </a:endParaRPr>
          </a:p>
        </p:txBody>
      </p:sp>
      <p:sp>
        <p:nvSpPr>
          <p:cNvPr id="3" name="Rectangle 2"/>
          <p:cNvSpPr/>
          <p:nvPr/>
        </p:nvSpPr>
        <p:spPr bwMode="auto">
          <a:xfrm>
            <a:off x="2575933"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0</a:t>
            </a:r>
          </a:p>
        </p:txBody>
      </p:sp>
      <p:sp>
        <p:nvSpPr>
          <p:cNvPr id="4" name="Rectangle 3"/>
          <p:cNvSpPr/>
          <p:nvPr/>
        </p:nvSpPr>
        <p:spPr bwMode="auto">
          <a:xfrm>
            <a:off x="5103542"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1</a:t>
            </a:r>
          </a:p>
        </p:txBody>
      </p:sp>
      <p:sp>
        <p:nvSpPr>
          <p:cNvPr id="5" name="Rectangle 4"/>
          <p:cNvSpPr/>
          <p:nvPr/>
        </p:nvSpPr>
        <p:spPr bwMode="auto">
          <a:xfrm>
            <a:off x="7631151" y="2523892"/>
            <a:ext cx="1315844" cy="3297045"/>
          </a:xfrm>
          <a:prstGeom prst="rect">
            <a:avLst/>
          </a:prstGeom>
          <a:solidFill>
            <a:schemeClr val="accent6">
              <a:lumMod val="20000"/>
              <a:lumOff val="80000"/>
            </a:schemeClr>
          </a:solidFill>
          <a:ln w="76200">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eaLnBrk="0" fontAlgn="base" hangingPunct="0">
              <a:spcBef>
                <a:spcPct val="0"/>
              </a:spcBef>
              <a:spcAft>
                <a:spcPct val="0"/>
              </a:spcAft>
            </a:pPr>
            <a:r>
              <a:rPr lang="en-US" sz="2400" dirty="0">
                <a:solidFill>
                  <a:prstClr val="black"/>
                </a:solidFill>
                <a:latin typeface="Arial" panose="020B0604020202020204" pitchFamily="34" charset="0"/>
                <a:cs typeface="Arial" panose="020B0604020202020204" pitchFamily="34" charset="0"/>
              </a:rPr>
              <a:t>Gen 2</a:t>
            </a:r>
          </a:p>
        </p:txBody>
      </p:sp>
      <p:sp>
        <p:nvSpPr>
          <p:cNvPr id="7" name="TextBox 6"/>
          <p:cNvSpPr txBox="1"/>
          <p:nvPr/>
        </p:nvSpPr>
        <p:spPr bwMode="auto">
          <a:xfrm>
            <a:off x="3450853" y="1177119"/>
            <a:ext cx="2235820" cy="584775"/>
          </a:xfrm>
          <a:prstGeom prst="rect">
            <a:avLst/>
          </a:prstGeom>
          <a:noFill/>
          <a:ln w="9525">
            <a:noFill/>
            <a:miter lim="800000"/>
            <a:headEnd/>
            <a:tailEnd/>
          </a:ln>
        </p:spPr>
        <p:txBody>
          <a:bodyPr wrap="square" rtlCol="0">
            <a:spAutoFit/>
          </a:bodyPr>
          <a:lstStyle/>
          <a:p>
            <a:pPr algn="ctr" eaLnBrk="0" fontAlgn="base" hangingPunct="0">
              <a:spcBef>
                <a:spcPct val="0"/>
              </a:spcBef>
              <a:spcAft>
                <a:spcPct val="0"/>
              </a:spcAft>
            </a:pPr>
            <a:r>
              <a:rPr lang="en-US" sz="3200" dirty="0">
                <a:solidFill>
                  <a:schemeClr val="bg1"/>
                </a:solidFill>
                <a:latin typeface="Arial" pitchFamily="34" charset="0"/>
                <a:cs typeface="Arial" panose="020B0604020202020204" pitchFamily="34" charset="0"/>
              </a:rPr>
              <a:t>Recent</a:t>
            </a:r>
          </a:p>
        </p:txBody>
      </p:sp>
      <p:sp>
        <p:nvSpPr>
          <p:cNvPr id="8" name="TextBox 7"/>
          <p:cNvSpPr txBox="1"/>
          <p:nvPr/>
        </p:nvSpPr>
        <p:spPr bwMode="auto">
          <a:xfrm>
            <a:off x="7268310" y="1165964"/>
            <a:ext cx="2183732" cy="584775"/>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r>
              <a:rPr lang="en-US" sz="3200" dirty="0">
                <a:solidFill>
                  <a:schemeClr val="bg1"/>
                </a:solidFill>
                <a:latin typeface="Arial" pitchFamily="34" charset="0"/>
                <a:cs typeface="Arial" panose="020B0604020202020204" pitchFamily="34" charset="0"/>
              </a:rPr>
              <a:t>Not recent</a:t>
            </a:r>
          </a:p>
        </p:txBody>
      </p:sp>
      <p:sp>
        <p:nvSpPr>
          <p:cNvPr id="13" name="Title 12"/>
          <p:cNvSpPr>
            <a:spLocks noGrp="1"/>
          </p:cNvSpPr>
          <p:nvPr>
            <p:ph type="title"/>
          </p:nvPr>
        </p:nvSpPr>
        <p:spPr/>
        <p:txBody>
          <a:bodyPr/>
          <a:lstStyle/>
          <a:p>
            <a:pPr algn="l"/>
            <a:endParaRPr lang="en-US" dirty="0"/>
          </a:p>
        </p:txBody>
      </p:sp>
      <p:cxnSp>
        <p:nvCxnSpPr>
          <p:cNvPr id="11" name="Straight Connector 10">
            <a:extLst>
              <a:ext uri="{FF2B5EF4-FFF2-40B4-BE49-F238E27FC236}">
                <a16:creationId xmlns:a16="http://schemas.microsoft.com/office/drawing/2014/main" id="{CCA33124-3B0D-E37A-BAA7-0B9184437720}"/>
              </a:ext>
            </a:extLst>
          </p:cNvPr>
          <p:cNvCxnSpPr>
            <a:cxnSpLocks/>
          </p:cNvCxnSpPr>
          <p:nvPr/>
        </p:nvCxnSpPr>
        <p:spPr>
          <a:xfrm>
            <a:off x="7041500" y="861164"/>
            <a:ext cx="0" cy="5657387"/>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 name="12-Point Star 13">
            <a:extLst>
              <a:ext uri="{FF2B5EF4-FFF2-40B4-BE49-F238E27FC236}">
                <a16:creationId xmlns:a16="http://schemas.microsoft.com/office/drawing/2014/main" id="{A44F2C71-2AD7-8860-97CA-F93AEA46FD36}"/>
              </a:ext>
            </a:extLst>
          </p:cNvPr>
          <p:cNvSpPr/>
          <p:nvPr/>
        </p:nvSpPr>
        <p:spPr bwMode="auto">
          <a:xfrm>
            <a:off x="7909465" y="5111042"/>
            <a:ext cx="566855" cy="401444"/>
          </a:xfrm>
          <a:prstGeom prst="star12">
            <a:avLst/>
          </a:prstGeom>
          <a:ln w="38100">
            <a:solidFill>
              <a:schemeClr val="tx1"/>
            </a:solidFill>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8903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Magnetic Disk 2"/>
          <p:cNvSpPr/>
          <p:nvPr/>
        </p:nvSpPr>
        <p:spPr bwMode="auto">
          <a:xfrm>
            <a:off x="1481111"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12" name="Oval 11"/>
          <p:cNvSpPr/>
          <p:nvPr/>
        </p:nvSpPr>
        <p:spPr bwMode="auto">
          <a:xfrm>
            <a:off x="1521357"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p:cNvSpPr/>
          <p:nvPr/>
        </p:nvSpPr>
        <p:spPr bwMode="auto">
          <a:xfrm>
            <a:off x="1521357"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7" name="Oval 16"/>
          <p:cNvSpPr/>
          <p:nvPr/>
        </p:nvSpPr>
        <p:spPr bwMode="auto">
          <a:xfrm>
            <a:off x="1521358" y="3647278"/>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9" name="Oval 18"/>
          <p:cNvSpPr/>
          <p:nvPr/>
        </p:nvSpPr>
        <p:spPr bwMode="auto">
          <a:xfrm>
            <a:off x="1521357" y="4296874"/>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4" name="Oval 23"/>
          <p:cNvSpPr/>
          <p:nvPr/>
        </p:nvSpPr>
        <p:spPr bwMode="auto">
          <a:xfrm>
            <a:off x="1521357" y="2852629"/>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5" name="Oval 24"/>
          <p:cNvSpPr/>
          <p:nvPr/>
        </p:nvSpPr>
        <p:spPr bwMode="auto">
          <a:xfrm>
            <a:off x="1521357" y="2999910"/>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9343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Magnetic Disk 2"/>
          <p:cNvSpPr/>
          <p:nvPr/>
        </p:nvSpPr>
        <p:spPr bwMode="auto">
          <a:xfrm>
            <a:off x="1481111"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12" name="Oval 11"/>
          <p:cNvSpPr/>
          <p:nvPr/>
        </p:nvSpPr>
        <p:spPr bwMode="auto">
          <a:xfrm>
            <a:off x="1521357"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p:cNvSpPr/>
          <p:nvPr/>
        </p:nvSpPr>
        <p:spPr bwMode="auto">
          <a:xfrm>
            <a:off x="1521357"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7" name="Oval 16"/>
          <p:cNvSpPr/>
          <p:nvPr/>
        </p:nvSpPr>
        <p:spPr bwMode="auto">
          <a:xfrm>
            <a:off x="1521358" y="3647278"/>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9" name="Oval 18"/>
          <p:cNvSpPr/>
          <p:nvPr/>
        </p:nvSpPr>
        <p:spPr bwMode="auto">
          <a:xfrm>
            <a:off x="1521357" y="4296874"/>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4" name="Oval 23"/>
          <p:cNvSpPr/>
          <p:nvPr/>
        </p:nvSpPr>
        <p:spPr bwMode="auto">
          <a:xfrm>
            <a:off x="1521357" y="2852629"/>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5" name="Oval 24"/>
          <p:cNvSpPr/>
          <p:nvPr/>
        </p:nvSpPr>
        <p:spPr bwMode="auto">
          <a:xfrm>
            <a:off x="1521357" y="2999910"/>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0" name="Flowchart: Magnetic Disk 9"/>
          <p:cNvSpPr/>
          <p:nvPr/>
        </p:nvSpPr>
        <p:spPr bwMode="auto">
          <a:xfrm>
            <a:off x="5279388" y="1322367"/>
            <a:ext cx="1898987" cy="4280807"/>
          </a:xfrm>
          <a:prstGeom prst="flowChartMagneticDisk">
            <a:avLst/>
          </a:prstGeom>
          <a:ln w="7620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wrap="none" rtlCol="0" anchor="t"/>
          <a:lstStyle/>
          <a:p>
            <a:pPr algn="ctr" eaLnBrk="0" fontAlgn="base" hangingPunct="0">
              <a:spcBef>
                <a:spcPct val="0"/>
              </a:spcBef>
              <a:spcAft>
                <a:spcPct val="0"/>
              </a:spcAft>
            </a:pPr>
            <a:endParaRPr lang="en-US" sz="3200" dirty="0">
              <a:solidFill>
                <a:prstClr val="black"/>
              </a:solidFill>
              <a:latin typeface="Arial" panose="020B0604020202020204" pitchFamily="34" charset="0"/>
              <a:cs typeface="Arial" panose="020B0604020202020204" pitchFamily="34" charset="0"/>
            </a:endParaRPr>
          </a:p>
        </p:txBody>
      </p:sp>
      <p:sp>
        <p:nvSpPr>
          <p:cNvPr id="11" name="Oval 10"/>
          <p:cNvSpPr/>
          <p:nvPr/>
        </p:nvSpPr>
        <p:spPr bwMode="auto">
          <a:xfrm>
            <a:off x="5319635"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4" name="Oval 13"/>
          <p:cNvSpPr/>
          <p:nvPr/>
        </p:nvSpPr>
        <p:spPr bwMode="auto">
          <a:xfrm>
            <a:off x="5319635"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5" name="Oval 14"/>
          <p:cNvSpPr/>
          <p:nvPr/>
        </p:nvSpPr>
        <p:spPr bwMode="auto">
          <a:xfrm>
            <a:off x="5317478" y="4045715"/>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6" name="Oval 15"/>
          <p:cNvSpPr/>
          <p:nvPr/>
        </p:nvSpPr>
        <p:spPr bwMode="auto">
          <a:xfrm>
            <a:off x="5319635" y="4558359"/>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8" name="Oval 17"/>
          <p:cNvSpPr/>
          <p:nvPr/>
        </p:nvSpPr>
        <p:spPr bwMode="auto">
          <a:xfrm>
            <a:off x="5299512" y="3736855"/>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0" name="Oval 19"/>
          <p:cNvSpPr/>
          <p:nvPr/>
        </p:nvSpPr>
        <p:spPr bwMode="auto">
          <a:xfrm>
            <a:off x="5299512" y="3884135"/>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5" name="Right Arrow 4"/>
          <p:cNvSpPr/>
          <p:nvPr/>
        </p:nvSpPr>
        <p:spPr bwMode="auto">
          <a:xfrm>
            <a:off x="3440470" y="2204738"/>
            <a:ext cx="1738954" cy="2695721"/>
          </a:xfrm>
          <a:prstGeom prst="rightArrow">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eaLnBrk="0" fontAlgn="base" hangingPunct="0">
              <a:spcBef>
                <a:spcPct val="0"/>
              </a:spcBef>
              <a:spcAft>
                <a:spcPct val="0"/>
              </a:spcAft>
            </a:pPr>
            <a:r>
              <a:rPr lang="en-US" sz="2400" dirty="0">
                <a:solidFill>
                  <a:prstClr val="white"/>
                </a:solidFill>
                <a:latin typeface="Tekton Pro" pitchFamily="34" charset="0"/>
              </a:rPr>
              <a:t>Gen 0 &amp; </a:t>
            </a:r>
            <a:br>
              <a:rPr lang="en-US" sz="2400" dirty="0">
                <a:solidFill>
                  <a:prstClr val="white"/>
                </a:solidFill>
                <a:latin typeface="Tekton Pro" pitchFamily="34" charset="0"/>
              </a:rPr>
            </a:br>
            <a:r>
              <a:rPr lang="en-US" sz="2400" dirty="0">
                <a:solidFill>
                  <a:prstClr val="white"/>
                </a:solidFill>
                <a:latin typeface="Tekton Pro" pitchFamily="34" charset="0"/>
              </a:rPr>
              <a:t>Gen 1 </a:t>
            </a:r>
            <a:br>
              <a:rPr lang="en-US" sz="2400" dirty="0">
                <a:solidFill>
                  <a:prstClr val="white"/>
                </a:solidFill>
                <a:latin typeface="Tekton Pro" pitchFamily="34" charset="0"/>
              </a:rPr>
            </a:br>
            <a:r>
              <a:rPr lang="en-US" sz="2400" dirty="0">
                <a:solidFill>
                  <a:prstClr val="white"/>
                </a:solidFill>
                <a:latin typeface="Tekton Pro" pitchFamily="34" charset="0"/>
              </a:rPr>
              <a:t>Collection</a:t>
            </a:r>
          </a:p>
        </p:txBody>
      </p:sp>
    </p:spTree>
    <p:extLst>
      <p:ext uri="{BB962C8B-B14F-4D97-AF65-F5344CB8AC3E}">
        <p14:creationId xmlns:p14="http://schemas.microsoft.com/office/powerpoint/2010/main" val="76548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
                                        <p:tgtEl>
                                          <p:spTgt spid="14"/>
                                        </p:tgtEl>
                                      </p:cBhvr>
                                    </p:animEffect>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
                                        <p:tgtEl>
                                          <p:spTgt spid="11"/>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
                                        <p:tgtEl>
                                          <p:spTgt spid="16"/>
                                        </p:tgtEl>
                                      </p:cBhvr>
                                    </p:animEffect>
                                  </p:childTnLst>
                                </p:cTn>
                              </p:par>
                            </p:childTnLst>
                          </p:cTn>
                        </p:par>
                        <p:par>
                          <p:cTn id="24" fill="hold">
                            <p:stCondLst>
                              <p:cond delay="13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
                                        <p:tgtEl>
                                          <p:spTgt spid="15"/>
                                        </p:tgtEl>
                                      </p:cBhvr>
                                    </p:animEffect>
                                  </p:childTnLst>
                                </p:cTn>
                              </p:par>
                            </p:childTnLst>
                          </p:cTn>
                        </p:par>
                        <p:par>
                          <p:cTn id="28" fill="hold">
                            <p:stCondLst>
                              <p:cond delay="14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
                                        <p:tgtEl>
                                          <p:spTgt spid="20"/>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16" grpId="0" animBg="1"/>
      <p:bldP spid="18" grpId="0" animBg="1"/>
      <p:bldP spid="20"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8491-29A7-A1AD-04C9-A73C50EE5B13}"/>
              </a:ext>
            </a:extLst>
          </p:cNvPr>
          <p:cNvSpPr>
            <a:spLocks noGrp="1"/>
          </p:cNvSpPr>
          <p:nvPr>
            <p:ph type="title"/>
          </p:nvPr>
        </p:nvSpPr>
        <p:spPr/>
        <p:txBody>
          <a:bodyPr/>
          <a:lstStyle/>
          <a:p>
            <a:r>
              <a:rPr lang="en-US" dirty="0"/>
              <a:t>Records structs are </a:t>
            </a:r>
            <a:r>
              <a:rPr lang="en-US" i="1" dirty="0"/>
              <a:t>much</a:t>
            </a:r>
            <a:r>
              <a:rPr lang="en-US" dirty="0"/>
              <a:t> faster</a:t>
            </a:r>
          </a:p>
        </p:txBody>
      </p:sp>
      <p:pic>
        <p:nvPicPr>
          <p:cNvPr id="4" name="Picture 3">
            <a:extLst>
              <a:ext uri="{FF2B5EF4-FFF2-40B4-BE49-F238E27FC236}">
                <a16:creationId xmlns:a16="http://schemas.microsoft.com/office/drawing/2014/main" id="{B5CCB3EA-DD55-3A71-8929-EB9E8007857C}"/>
              </a:ext>
            </a:extLst>
          </p:cNvPr>
          <p:cNvPicPr>
            <a:picLocks noChangeAspect="1"/>
          </p:cNvPicPr>
          <p:nvPr/>
        </p:nvPicPr>
        <p:blipFill>
          <a:blip r:embed="rId2"/>
          <a:stretch>
            <a:fillRect/>
          </a:stretch>
        </p:blipFill>
        <p:spPr>
          <a:xfrm>
            <a:off x="1674790" y="1957380"/>
            <a:ext cx="8765316" cy="2544769"/>
          </a:xfrm>
          <a:prstGeom prst="rect">
            <a:avLst/>
          </a:prstGeom>
        </p:spPr>
      </p:pic>
      <p:sp>
        <p:nvSpPr>
          <p:cNvPr id="3" name="TextBox 2">
            <a:extLst>
              <a:ext uri="{FF2B5EF4-FFF2-40B4-BE49-F238E27FC236}">
                <a16:creationId xmlns:a16="http://schemas.microsoft.com/office/drawing/2014/main" id="{A1F8854D-BA47-A34C-166C-36E5D9A9C438}"/>
              </a:ext>
            </a:extLst>
          </p:cNvPr>
          <p:cNvSpPr txBox="1"/>
          <p:nvPr/>
        </p:nvSpPr>
        <p:spPr>
          <a:xfrm>
            <a:off x="1593850" y="4832350"/>
            <a:ext cx="911225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This is a casual benchmark to show the big differences – orders of magnitude</a:t>
            </a:r>
          </a:p>
          <a:p>
            <a:pPr marL="342900" indent="-342900">
              <a:buFont typeface="Arial" panose="020B0604020202020204" pitchFamily="34" charset="0"/>
              <a:buChar char="•"/>
            </a:pPr>
            <a:r>
              <a:rPr lang="en-US" sz="2400" dirty="0"/>
              <a:t>This is not evidence for difference differences in the value equality.</a:t>
            </a:r>
          </a:p>
        </p:txBody>
      </p:sp>
    </p:spTree>
    <p:extLst>
      <p:ext uri="{BB962C8B-B14F-4D97-AF65-F5344CB8AC3E}">
        <p14:creationId xmlns:p14="http://schemas.microsoft.com/office/powerpoint/2010/main" val="2796857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lowchart: Magnetic Disk 2"/>
          <p:cNvSpPr/>
          <p:nvPr/>
        </p:nvSpPr>
        <p:spPr bwMode="auto">
          <a:xfrm>
            <a:off x="1481111"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12" name="Oval 11"/>
          <p:cNvSpPr/>
          <p:nvPr/>
        </p:nvSpPr>
        <p:spPr bwMode="auto">
          <a:xfrm>
            <a:off x="1521357"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p:cNvSpPr/>
          <p:nvPr/>
        </p:nvSpPr>
        <p:spPr bwMode="auto">
          <a:xfrm>
            <a:off x="1521357"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7" name="Oval 16"/>
          <p:cNvSpPr/>
          <p:nvPr/>
        </p:nvSpPr>
        <p:spPr bwMode="auto">
          <a:xfrm>
            <a:off x="1521358" y="3647278"/>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9" name="Oval 18"/>
          <p:cNvSpPr/>
          <p:nvPr/>
        </p:nvSpPr>
        <p:spPr bwMode="auto">
          <a:xfrm>
            <a:off x="1521357" y="4296874"/>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4" name="Oval 23"/>
          <p:cNvSpPr/>
          <p:nvPr/>
        </p:nvSpPr>
        <p:spPr bwMode="auto">
          <a:xfrm>
            <a:off x="1521357" y="2852629"/>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5" name="Oval 24"/>
          <p:cNvSpPr/>
          <p:nvPr/>
        </p:nvSpPr>
        <p:spPr bwMode="auto">
          <a:xfrm>
            <a:off x="1521357" y="2999910"/>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0" name="Flowchart: Magnetic Disk 9"/>
          <p:cNvSpPr/>
          <p:nvPr/>
        </p:nvSpPr>
        <p:spPr bwMode="auto">
          <a:xfrm>
            <a:off x="5279388"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11" name="Oval 10"/>
          <p:cNvSpPr/>
          <p:nvPr/>
        </p:nvSpPr>
        <p:spPr bwMode="auto">
          <a:xfrm>
            <a:off x="5319635" y="4719939"/>
            <a:ext cx="1863051" cy="374576"/>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4" name="Oval 13"/>
          <p:cNvSpPr/>
          <p:nvPr/>
        </p:nvSpPr>
        <p:spPr bwMode="auto">
          <a:xfrm>
            <a:off x="5319635"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5" name="Oval 14"/>
          <p:cNvSpPr/>
          <p:nvPr/>
        </p:nvSpPr>
        <p:spPr bwMode="auto">
          <a:xfrm>
            <a:off x="5317478" y="4045715"/>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6" name="Oval 15"/>
          <p:cNvSpPr/>
          <p:nvPr/>
        </p:nvSpPr>
        <p:spPr bwMode="auto">
          <a:xfrm>
            <a:off x="5319635" y="4558359"/>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8" name="Oval 17"/>
          <p:cNvSpPr/>
          <p:nvPr/>
        </p:nvSpPr>
        <p:spPr bwMode="auto">
          <a:xfrm>
            <a:off x="5299512" y="3736855"/>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0" name="Oval 19"/>
          <p:cNvSpPr/>
          <p:nvPr/>
        </p:nvSpPr>
        <p:spPr bwMode="auto">
          <a:xfrm>
            <a:off x="5299512" y="3884135"/>
            <a:ext cx="1898987" cy="148045"/>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6" name="Rectangle 5"/>
          <p:cNvSpPr/>
          <p:nvPr/>
        </p:nvSpPr>
        <p:spPr bwMode="auto">
          <a:xfrm>
            <a:off x="992553" y="1066800"/>
            <a:ext cx="4226464" cy="4865077"/>
          </a:xfrm>
          <a:prstGeom prst="rect">
            <a:avLst/>
          </a:prstGeom>
          <a:solidFill>
            <a:srgbClr val="000000">
              <a:alpha val="25098"/>
            </a:srgbClr>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eaLnBrk="0" fontAlgn="base" hangingPunct="0">
              <a:spcBef>
                <a:spcPct val="0"/>
              </a:spcBef>
              <a:spcAft>
                <a:spcPct val="0"/>
              </a:spcAft>
            </a:pPr>
            <a:endParaRPr lang="en-US" sz="2667" dirty="0">
              <a:solidFill>
                <a:prstClr val="black"/>
              </a:solidFill>
              <a:latin typeface="Tekton Pro" pitchFamily="34" charset="0"/>
            </a:endParaRPr>
          </a:p>
        </p:txBody>
      </p:sp>
      <p:sp>
        <p:nvSpPr>
          <p:cNvPr id="23" name="Oval 22"/>
          <p:cNvSpPr/>
          <p:nvPr/>
        </p:nvSpPr>
        <p:spPr bwMode="auto">
          <a:xfrm>
            <a:off x="5327541"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6" name="Oval 25"/>
          <p:cNvSpPr/>
          <p:nvPr/>
        </p:nvSpPr>
        <p:spPr bwMode="auto">
          <a:xfrm>
            <a:off x="5307419" y="3884135"/>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7" name="Right Arrow 4">
            <a:extLst>
              <a:ext uri="{FF2B5EF4-FFF2-40B4-BE49-F238E27FC236}">
                <a16:creationId xmlns:a16="http://schemas.microsoft.com/office/drawing/2014/main" id="{9C44D8B4-2A4C-448F-8D50-D1406D51C60D}"/>
              </a:ext>
            </a:extLst>
          </p:cNvPr>
          <p:cNvSpPr/>
          <p:nvPr/>
        </p:nvSpPr>
        <p:spPr bwMode="auto">
          <a:xfrm>
            <a:off x="3440470" y="2204738"/>
            <a:ext cx="1738954" cy="2695721"/>
          </a:xfrm>
          <a:prstGeom prst="rightArrow">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eaLnBrk="0" fontAlgn="base" hangingPunct="0">
              <a:spcBef>
                <a:spcPct val="0"/>
              </a:spcBef>
              <a:spcAft>
                <a:spcPct val="0"/>
              </a:spcAft>
            </a:pPr>
            <a:r>
              <a:rPr lang="en-US" sz="2400" dirty="0">
                <a:solidFill>
                  <a:prstClr val="white"/>
                </a:solidFill>
                <a:latin typeface="Tekton Pro" pitchFamily="34" charset="0"/>
              </a:rPr>
              <a:t>Gen 0 &amp; </a:t>
            </a:r>
            <a:br>
              <a:rPr lang="en-US" sz="2400" dirty="0">
                <a:solidFill>
                  <a:prstClr val="white"/>
                </a:solidFill>
                <a:latin typeface="Tekton Pro" pitchFamily="34" charset="0"/>
              </a:rPr>
            </a:br>
            <a:r>
              <a:rPr lang="en-US" sz="2400" dirty="0">
                <a:solidFill>
                  <a:prstClr val="white"/>
                </a:solidFill>
                <a:latin typeface="Tekton Pro" pitchFamily="34" charset="0"/>
              </a:rPr>
              <a:t>Gen 1 </a:t>
            </a:r>
            <a:br>
              <a:rPr lang="en-US" sz="2400" dirty="0">
                <a:solidFill>
                  <a:prstClr val="white"/>
                </a:solidFill>
                <a:latin typeface="Tekton Pro" pitchFamily="34" charset="0"/>
              </a:rPr>
            </a:br>
            <a:r>
              <a:rPr lang="en-US" sz="2400" dirty="0">
                <a:solidFill>
                  <a:prstClr val="white"/>
                </a:solidFill>
                <a:latin typeface="Tekton Pro" pitchFamily="34" charset="0"/>
              </a:rPr>
              <a:t>Collection</a:t>
            </a:r>
          </a:p>
        </p:txBody>
      </p:sp>
    </p:spTree>
    <p:extLst>
      <p:ext uri="{BB962C8B-B14F-4D97-AF65-F5344CB8AC3E}">
        <p14:creationId xmlns:p14="http://schemas.microsoft.com/office/powerpoint/2010/main" val="1210161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Magnetic Disk 2"/>
          <p:cNvSpPr/>
          <p:nvPr/>
        </p:nvSpPr>
        <p:spPr bwMode="auto">
          <a:xfrm>
            <a:off x="1481111"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12" name="Oval 11"/>
          <p:cNvSpPr/>
          <p:nvPr/>
        </p:nvSpPr>
        <p:spPr bwMode="auto">
          <a:xfrm>
            <a:off x="1521357"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p:cNvSpPr/>
          <p:nvPr/>
        </p:nvSpPr>
        <p:spPr bwMode="auto">
          <a:xfrm>
            <a:off x="1521357"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7" name="Oval 16"/>
          <p:cNvSpPr/>
          <p:nvPr/>
        </p:nvSpPr>
        <p:spPr bwMode="auto">
          <a:xfrm>
            <a:off x="1521358" y="3647278"/>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9" name="Oval 18"/>
          <p:cNvSpPr/>
          <p:nvPr/>
        </p:nvSpPr>
        <p:spPr bwMode="auto">
          <a:xfrm>
            <a:off x="1521357" y="4296874"/>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4" name="Oval 23"/>
          <p:cNvSpPr/>
          <p:nvPr/>
        </p:nvSpPr>
        <p:spPr bwMode="auto">
          <a:xfrm>
            <a:off x="1521357" y="2852629"/>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5" name="Oval 24"/>
          <p:cNvSpPr/>
          <p:nvPr/>
        </p:nvSpPr>
        <p:spPr bwMode="auto">
          <a:xfrm>
            <a:off x="1521357" y="2999910"/>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6" name="Rectangle 5"/>
          <p:cNvSpPr/>
          <p:nvPr/>
        </p:nvSpPr>
        <p:spPr bwMode="auto">
          <a:xfrm>
            <a:off x="992553" y="1066800"/>
            <a:ext cx="4226464" cy="4865077"/>
          </a:xfrm>
          <a:prstGeom prst="rect">
            <a:avLst/>
          </a:prstGeom>
          <a:solidFill>
            <a:srgbClr val="000000">
              <a:alpha val="25098"/>
            </a:srgbClr>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eaLnBrk="0" fontAlgn="base" hangingPunct="0">
              <a:spcBef>
                <a:spcPct val="0"/>
              </a:spcBef>
              <a:spcAft>
                <a:spcPct val="0"/>
              </a:spcAft>
            </a:pPr>
            <a:endParaRPr lang="en-US" sz="2667" dirty="0">
              <a:solidFill>
                <a:prstClr val="black"/>
              </a:solidFill>
              <a:latin typeface="Tekton Pro" pitchFamily="34" charset="0"/>
            </a:endParaRPr>
          </a:p>
        </p:txBody>
      </p:sp>
      <p:sp>
        <p:nvSpPr>
          <p:cNvPr id="26" name="Right Arrow 4">
            <a:extLst>
              <a:ext uri="{FF2B5EF4-FFF2-40B4-BE49-F238E27FC236}">
                <a16:creationId xmlns:a16="http://schemas.microsoft.com/office/drawing/2014/main" id="{3DE2A09B-007C-4942-A9DC-41C8246BB8E8}"/>
              </a:ext>
            </a:extLst>
          </p:cNvPr>
          <p:cNvSpPr/>
          <p:nvPr/>
        </p:nvSpPr>
        <p:spPr bwMode="auto">
          <a:xfrm>
            <a:off x="3440470" y="2204738"/>
            <a:ext cx="1738954" cy="2695721"/>
          </a:xfrm>
          <a:prstGeom prst="rightArrow">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eaLnBrk="0" fontAlgn="base" hangingPunct="0">
              <a:spcBef>
                <a:spcPct val="0"/>
              </a:spcBef>
              <a:spcAft>
                <a:spcPct val="0"/>
              </a:spcAft>
            </a:pPr>
            <a:r>
              <a:rPr lang="en-US" sz="2400" dirty="0">
                <a:solidFill>
                  <a:prstClr val="white"/>
                </a:solidFill>
                <a:latin typeface="Tekton Pro" pitchFamily="34" charset="0"/>
              </a:rPr>
              <a:t>Gen 0 &amp; </a:t>
            </a:r>
            <a:br>
              <a:rPr lang="en-US" sz="2400" dirty="0">
                <a:solidFill>
                  <a:prstClr val="white"/>
                </a:solidFill>
                <a:latin typeface="Tekton Pro" pitchFamily="34" charset="0"/>
              </a:rPr>
            </a:br>
            <a:r>
              <a:rPr lang="en-US" sz="2400" dirty="0">
                <a:solidFill>
                  <a:prstClr val="white"/>
                </a:solidFill>
                <a:latin typeface="Tekton Pro" pitchFamily="34" charset="0"/>
              </a:rPr>
              <a:t>Gen 1 </a:t>
            </a:r>
            <a:br>
              <a:rPr lang="en-US" sz="2400" dirty="0">
                <a:solidFill>
                  <a:prstClr val="white"/>
                </a:solidFill>
                <a:latin typeface="Tekton Pro" pitchFamily="34" charset="0"/>
              </a:rPr>
            </a:br>
            <a:r>
              <a:rPr lang="en-US" sz="2400" dirty="0">
                <a:solidFill>
                  <a:prstClr val="white"/>
                </a:solidFill>
                <a:latin typeface="Tekton Pro" pitchFamily="34" charset="0"/>
              </a:rPr>
              <a:t>Collection</a:t>
            </a:r>
          </a:p>
        </p:txBody>
      </p:sp>
      <p:sp>
        <p:nvSpPr>
          <p:cNvPr id="27" name="Flowchart: Magnetic Disk 26">
            <a:extLst>
              <a:ext uri="{FF2B5EF4-FFF2-40B4-BE49-F238E27FC236}">
                <a16:creationId xmlns:a16="http://schemas.microsoft.com/office/drawing/2014/main" id="{B86CF8F8-0208-4635-A628-E34C1F419AD1}"/>
              </a:ext>
            </a:extLst>
          </p:cNvPr>
          <p:cNvSpPr/>
          <p:nvPr/>
        </p:nvSpPr>
        <p:spPr bwMode="auto">
          <a:xfrm>
            <a:off x="5279388"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3E032E5A-2F24-4993-8EEA-444F3C26BA21}"/>
              </a:ext>
            </a:extLst>
          </p:cNvPr>
          <p:cNvSpPr/>
          <p:nvPr/>
        </p:nvSpPr>
        <p:spPr bwMode="auto">
          <a:xfrm>
            <a:off x="5319635" y="4719939"/>
            <a:ext cx="1863051" cy="374576"/>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37415ACA-BF82-459A-B533-7F415DAA0776}"/>
              </a:ext>
            </a:extLst>
          </p:cNvPr>
          <p:cNvSpPr/>
          <p:nvPr/>
        </p:nvSpPr>
        <p:spPr bwMode="auto">
          <a:xfrm>
            <a:off x="5319635"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7F5C52D7-25A7-4B95-B998-DF13E5B0B19C}"/>
              </a:ext>
            </a:extLst>
          </p:cNvPr>
          <p:cNvSpPr/>
          <p:nvPr/>
        </p:nvSpPr>
        <p:spPr bwMode="auto">
          <a:xfrm>
            <a:off x="5317478" y="4045715"/>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4D4D7154-844D-44C8-9791-7D6C03C4951E}"/>
              </a:ext>
            </a:extLst>
          </p:cNvPr>
          <p:cNvSpPr/>
          <p:nvPr/>
        </p:nvSpPr>
        <p:spPr bwMode="auto">
          <a:xfrm>
            <a:off x="5319635" y="4558359"/>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4B658A12-25D0-47E1-B608-D1F323D00E5B}"/>
              </a:ext>
            </a:extLst>
          </p:cNvPr>
          <p:cNvSpPr/>
          <p:nvPr/>
        </p:nvSpPr>
        <p:spPr bwMode="auto">
          <a:xfrm>
            <a:off x="5299512" y="3736855"/>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E98906D7-3A43-493C-8198-6651D26E3EEE}"/>
              </a:ext>
            </a:extLst>
          </p:cNvPr>
          <p:cNvSpPr/>
          <p:nvPr/>
        </p:nvSpPr>
        <p:spPr bwMode="auto">
          <a:xfrm>
            <a:off x="5299512" y="3884135"/>
            <a:ext cx="1898987" cy="148045"/>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0C39868A-BE3E-46AF-A9EE-1F42FF0570B6}"/>
              </a:ext>
            </a:extLst>
          </p:cNvPr>
          <p:cNvSpPr/>
          <p:nvPr/>
        </p:nvSpPr>
        <p:spPr bwMode="auto">
          <a:xfrm>
            <a:off x="5327541"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4BE3311E-7D9B-4A81-9867-335A69D92082}"/>
              </a:ext>
            </a:extLst>
          </p:cNvPr>
          <p:cNvSpPr/>
          <p:nvPr/>
        </p:nvSpPr>
        <p:spPr bwMode="auto">
          <a:xfrm>
            <a:off x="5307419" y="3884135"/>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624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1000"/>
                                        <p:tgtEl>
                                          <p:spTgt spid="12"/>
                                        </p:tgtEl>
                                        <p:attrNameLst>
                                          <p:attrName>ppt_w</p:attrName>
                                        </p:attrNameLst>
                                      </p:cBhvr>
                                      <p:tavLst>
                                        <p:tav tm="0">
                                          <p:val>
                                            <p:strVal val="ppt_w"/>
                                          </p:val>
                                        </p:tav>
                                        <p:tav tm="100000">
                                          <p:val>
                                            <p:fltVal val="0"/>
                                          </p:val>
                                        </p:tav>
                                      </p:tavLst>
                                    </p:anim>
                                    <p:anim calcmode="lin" valueType="num">
                                      <p:cBhvr>
                                        <p:cTn id="13" dur="1000"/>
                                        <p:tgtEl>
                                          <p:spTgt spid="12"/>
                                        </p:tgtEl>
                                        <p:attrNameLst>
                                          <p:attrName>ppt_h</p:attrName>
                                        </p:attrNameLst>
                                      </p:cBhvr>
                                      <p:tavLst>
                                        <p:tav tm="0">
                                          <p:val>
                                            <p:strVal val="ppt_h"/>
                                          </p:val>
                                        </p:tav>
                                        <p:tav tm="100000">
                                          <p:val>
                                            <p:fltVal val="0"/>
                                          </p:val>
                                        </p:tav>
                                      </p:tavLst>
                                    </p:anim>
                                    <p:anim calcmode="lin" valueType="num">
                                      <p:cBhvr>
                                        <p:cTn id="14" dur="1000"/>
                                        <p:tgtEl>
                                          <p:spTgt spid="12"/>
                                        </p:tgtEl>
                                        <p:attrNameLst>
                                          <p:attrName>style.rotation</p:attrName>
                                        </p:attrNameLst>
                                      </p:cBhvr>
                                      <p:tavLst>
                                        <p:tav tm="0">
                                          <p:val>
                                            <p:fltVal val="0"/>
                                          </p:val>
                                        </p:tav>
                                        <p:tav tm="100000">
                                          <p:val>
                                            <p:fltVal val="90"/>
                                          </p:val>
                                        </p:tav>
                                      </p:tavLst>
                                    </p:anim>
                                    <p:animEffect transition="out" filter="fade">
                                      <p:cBhvr>
                                        <p:cTn id="15" dur="1000"/>
                                        <p:tgtEl>
                                          <p:spTgt spid="12"/>
                                        </p:tgtEl>
                                      </p:cBhvr>
                                    </p:animEffect>
                                    <p:set>
                                      <p:cBhvr>
                                        <p:cTn id="16" dur="1" fill="hold">
                                          <p:stCondLst>
                                            <p:cond delay="999"/>
                                          </p:stCondLst>
                                        </p:cTn>
                                        <p:tgtEl>
                                          <p:spTgt spid="12"/>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1000"/>
                                        <p:tgtEl>
                                          <p:spTgt spid="13"/>
                                        </p:tgtEl>
                                        <p:attrNameLst>
                                          <p:attrName>ppt_w</p:attrName>
                                        </p:attrNameLst>
                                      </p:cBhvr>
                                      <p:tavLst>
                                        <p:tav tm="0">
                                          <p:val>
                                            <p:strVal val="ppt_w"/>
                                          </p:val>
                                        </p:tav>
                                        <p:tav tm="100000">
                                          <p:val>
                                            <p:fltVal val="0"/>
                                          </p:val>
                                        </p:tav>
                                      </p:tavLst>
                                    </p:anim>
                                    <p:anim calcmode="lin" valueType="num">
                                      <p:cBhvr>
                                        <p:cTn id="19" dur="1000"/>
                                        <p:tgtEl>
                                          <p:spTgt spid="13"/>
                                        </p:tgtEl>
                                        <p:attrNameLst>
                                          <p:attrName>ppt_h</p:attrName>
                                        </p:attrNameLst>
                                      </p:cBhvr>
                                      <p:tavLst>
                                        <p:tav tm="0">
                                          <p:val>
                                            <p:strVal val="ppt_h"/>
                                          </p:val>
                                        </p:tav>
                                        <p:tav tm="100000">
                                          <p:val>
                                            <p:fltVal val="0"/>
                                          </p:val>
                                        </p:tav>
                                      </p:tavLst>
                                    </p:anim>
                                    <p:anim calcmode="lin" valueType="num">
                                      <p:cBhvr>
                                        <p:cTn id="20" dur="1000"/>
                                        <p:tgtEl>
                                          <p:spTgt spid="13"/>
                                        </p:tgtEl>
                                        <p:attrNameLst>
                                          <p:attrName>style.rotation</p:attrName>
                                        </p:attrNameLst>
                                      </p:cBhvr>
                                      <p:tavLst>
                                        <p:tav tm="0">
                                          <p:val>
                                            <p:fltVal val="0"/>
                                          </p:val>
                                        </p:tav>
                                        <p:tav tm="100000">
                                          <p:val>
                                            <p:fltVal val="90"/>
                                          </p:val>
                                        </p:tav>
                                      </p:tavLst>
                                    </p:anim>
                                    <p:animEffect transition="out" filter="fade">
                                      <p:cBhvr>
                                        <p:cTn id="21" dur="1000"/>
                                        <p:tgtEl>
                                          <p:spTgt spid="13"/>
                                        </p:tgtEl>
                                      </p:cBhvr>
                                    </p:animEffect>
                                    <p:set>
                                      <p:cBhvr>
                                        <p:cTn id="22" dur="1" fill="hold">
                                          <p:stCondLst>
                                            <p:cond delay="999"/>
                                          </p:stCondLst>
                                        </p:cTn>
                                        <p:tgtEl>
                                          <p:spTgt spid="13"/>
                                        </p:tgtEl>
                                        <p:attrNameLst>
                                          <p:attrName>style.visibility</p:attrName>
                                        </p:attrNameLst>
                                      </p:cBhvr>
                                      <p:to>
                                        <p:strVal val="hidden"/>
                                      </p:to>
                                    </p:set>
                                  </p:childTnLst>
                                </p:cTn>
                              </p:par>
                              <p:par>
                                <p:cTn id="23" presetID="31" presetClass="exit" presetSubtype="0" fill="hold" grpId="0" nodeType="withEffect">
                                  <p:stCondLst>
                                    <p:cond delay="0"/>
                                  </p:stCondLst>
                                  <p:childTnLst>
                                    <p:anim calcmode="lin" valueType="num">
                                      <p:cBhvr>
                                        <p:cTn id="24" dur="1000"/>
                                        <p:tgtEl>
                                          <p:spTgt spid="17"/>
                                        </p:tgtEl>
                                        <p:attrNameLst>
                                          <p:attrName>ppt_w</p:attrName>
                                        </p:attrNameLst>
                                      </p:cBhvr>
                                      <p:tavLst>
                                        <p:tav tm="0">
                                          <p:val>
                                            <p:strVal val="ppt_w"/>
                                          </p:val>
                                        </p:tav>
                                        <p:tav tm="100000">
                                          <p:val>
                                            <p:fltVal val="0"/>
                                          </p:val>
                                        </p:tav>
                                      </p:tavLst>
                                    </p:anim>
                                    <p:anim calcmode="lin" valueType="num">
                                      <p:cBhvr>
                                        <p:cTn id="25" dur="1000"/>
                                        <p:tgtEl>
                                          <p:spTgt spid="17"/>
                                        </p:tgtEl>
                                        <p:attrNameLst>
                                          <p:attrName>ppt_h</p:attrName>
                                        </p:attrNameLst>
                                      </p:cBhvr>
                                      <p:tavLst>
                                        <p:tav tm="0">
                                          <p:val>
                                            <p:strVal val="ppt_h"/>
                                          </p:val>
                                        </p:tav>
                                        <p:tav tm="100000">
                                          <p:val>
                                            <p:fltVal val="0"/>
                                          </p:val>
                                        </p:tav>
                                      </p:tavLst>
                                    </p:anim>
                                    <p:anim calcmode="lin" valueType="num">
                                      <p:cBhvr>
                                        <p:cTn id="26" dur="1000"/>
                                        <p:tgtEl>
                                          <p:spTgt spid="17"/>
                                        </p:tgtEl>
                                        <p:attrNameLst>
                                          <p:attrName>style.rotation</p:attrName>
                                        </p:attrNameLst>
                                      </p:cBhvr>
                                      <p:tavLst>
                                        <p:tav tm="0">
                                          <p:val>
                                            <p:fltVal val="0"/>
                                          </p:val>
                                        </p:tav>
                                        <p:tav tm="100000">
                                          <p:val>
                                            <p:fltVal val="90"/>
                                          </p:val>
                                        </p:tav>
                                      </p:tavLst>
                                    </p:anim>
                                    <p:animEffect transition="out" filter="fade">
                                      <p:cBhvr>
                                        <p:cTn id="27" dur="1000"/>
                                        <p:tgtEl>
                                          <p:spTgt spid="17"/>
                                        </p:tgtEl>
                                      </p:cBhvr>
                                    </p:animEffect>
                                    <p:set>
                                      <p:cBhvr>
                                        <p:cTn id="28" dur="1" fill="hold">
                                          <p:stCondLst>
                                            <p:cond delay="999"/>
                                          </p:stCondLst>
                                        </p:cTn>
                                        <p:tgtEl>
                                          <p:spTgt spid="17"/>
                                        </p:tgtEl>
                                        <p:attrNameLst>
                                          <p:attrName>style.visibility</p:attrName>
                                        </p:attrNameLst>
                                      </p:cBhvr>
                                      <p:to>
                                        <p:strVal val="hidden"/>
                                      </p:to>
                                    </p:set>
                                  </p:childTnLst>
                                </p:cTn>
                              </p:par>
                              <p:par>
                                <p:cTn id="29" presetID="31" presetClass="exit" presetSubtype="0" fill="hold" grpId="0" nodeType="withEffect">
                                  <p:stCondLst>
                                    <p:cond delay="0"/>
                                  </p:stCondLst>
                                  <p:childTnLst>
                                    <p:anim calcmode="lin" valueType="num">
                                      <p:cBhvr>
                                        <p:cTn id="30" dur="1000"/>
                                        <p:tgtEl>
                                          <p:spTgt spid="19"/>
                                        </p:tgtEl>
                                        <p:attrNameLst>
                                          <p:attrName>ppt_w</p:attrName>
                                        </p:attrNameLst>
                                      </p:cBhvr>
                                      <p:tavLst>
                                        <p:tav tm="0">
                                          <p:val>
                                            <p:strVal val="ppt_w"/>
                                          </p:val>
                                        </p:tav>
                                        <p:tav tm="100000">
                                          <p:val>
                                            <p:fltVal val="0"/>
                                          </p:val>
                                        </p:tav>
                                      </p:tavLst>
                                    </p:anim>
                                    <p:anim calcmode="lin" valueType="num">
                                      <p:cBhvr>
                                        <p:cTn id="31" dur="1000"/>
                                        <p:tgtEl>
                                          <p:spTgt spid="19"/>
                                        </p:tgtEl>
                                        <p:attrNameLst>
                                          <p:attrName>ppt_h</p:attrName>
                                        </p:attrNameLst>
                                      </p:cBhvr>
                                      <p:tavLst>
                                        <p:tav tm="0">
                                          <p:val>
                                            <p:strVal val="ppt_h"/>
                                          </p:val>
                                        </p:tav>
                                        <p:tav tm="100000">
                                          <p:val>
                                            <p:fltVal val="0"/>
                                          </p:val>
                                        </p:tav>
                                      </p:tavLst>
                                    </p:anim>
                                    <p:anim calcmode="lin" valueType="num">
                                      <p:cBhvr>
                                        <p:cTn id="32" dur="1000"/>
                                        <p:tgtEl>
                                          <p:spTgt spid="19"/>
                                        </p:tgtEl>
                                        <p:attrNameLst>
                                          <p:attrName>style.rotation</p:attrName>
                                        </p:attrNameLst>
                                      </p:cBhvr>
                                      <p:tavLst>
                                        <p:tav tm="0">
                                          <p:val>
                                            <p:fltVal val="0"/>
                                          </p:val>
                                        </p:tav>
                                        <p:tav tm="100000">
                                          <p:val>
                                            <p:fltVal val="90"/>
                                          </p:val>
                                        </p:tav>
                                      </p:tavLst>
                                    </p:anim>
                                    <p:animEffect transition="out" filter="fade">
                                      <p:cBhvr>
                                        <p:cTn id="33" dur="1000"/>
                                        <p:tgtEl>
                                          <p:spTgt spid="19"/>
                                        </p:tgtEl>
                                      </p:cBhvr>
                                    </p:animEffect>
                                    <p:set>
                                      <p:cBhvr>
                                        <p:cTn id="34" dur="1" fill="hold">
                                          <p:stCondLst>
                                            <p:cond delay="999"/>
                                          </p:stCondLst>
                                        </p:cTn>
                                        <p:tgtEl>
                                          <p:spTgt spid="19"/>
                                        </p:tgtEl>
                                        <p:attrNameLst>
                                          <p:attrName>style.visibility</p:attrName>
                                        </p:attrNameLst>
                                      </p:cBhvr>
                                      <p:to>
                                        <p:strVal val="hidden"/>
                                      </p:to>
                                    </p:set>
                                  </p:childTnLst>
                                </p:cTn>
                              </p:par>
                              <p:par>
                                <p:cTn id="35" presetID="31" presetClass="exit" presetSubtype="0" fill="hold" grpId="0" nodeType="withEffect">
                                  <p:stCondLst>
                                    <p:cond delay="0"/>
                                  </p:stCondLst>
                                  <p:childTnLst>
                                    <p:anim calcmode="lin" valueType="num">
                                      <p:cBhvr>
                                        <p:cTn id="36" dur="1000"/>
                                        <p:tgtEl>
                                          <p:spTgt spid="24"/>
                                        </p:tgtEl>
                                        <p:attrNameLst>
                                          <p:attrName>ppt_w</p:attrName>
                                        </p:attrNameLst>
                                      </p:cBhvr>
                                      <p:tavLst>
                                        <p:tav tm="0">
                                          <p:val>
                                            <p:strVal val="ppt_w"/>
                                          </p:val>
                                        </p:tav>
                                        <p:tav tm="100000">
                                          <p:val>
                                            <p:fltVal val="0"/>
                                          </p:val>
                                        </p:tav>
                                      </p:tavLst>
                                    </p:anim>
                                    <p:anim calcmode="lin" valueType="num">
                                      <p:cBhvr>
                                        <p:cTn id="37" dur="1000"/>
                                        <p:tgtEl>
                                          <p:spTgt spid="24"/>
                                        </p:tgtEl>
                                        <p:attrNameLst>
                                          <p:attrName>ppt_h</p:attrName>
                                        </p:attrNameLst>
                                      </p:cBhvr>
                                      <p:tavLst>
                                        <p:tav tm="0">
                                          <p:val>
                                            <p:strVal val="ppt_h"/>
                                          </p:val>
                                        </p:tav>
                                        <p:tav tm="100000">
                                          <p:val>
                                            <p:fltVal val="0"/>
                                          </p:val>
                                        </p:tav>
                                      </p:tavLst>
                                    </p:anim>
                                    <p:anim calcmode="lin" valueType="num">
                                      <p:cBhvr>
                                        <p:cTn id="38" dur="1000"/>
                                        <p:tgtEl>
                                          <p:spTgt spid="24"/>
                                        </p:tgtEl>
                                        <p:attrNameLst>
                                          <p:attrName>style.rotation</p:attrName>
                                        </p:attrNameLst>
                                      </p:cBhvr>
                                      <p:tavLst>
                                        <p:tav tm="0">
                                          <p:val>
                                            <p:fltVal val="0"/>
                                          </p:val>
                                        </p:tav>
                                        <p:tav tm="100000">
                                          <p:val>
                                            <p:fltVal val="90"/>
                                          </p:val>
                                        </p:tav>
                                      </p:tavLst>
                                    </p:anim>
                                    <p:animEffect transition="out" filter="fade">
                                      <p:cBhvr>
                                        <p:cTn id="39" dur="1000"/>
                                        <p:tgtEl>
                                          <p:spTgt spid="24"/>
                                        </p:tgtEl>
                                      </p:cBhvr>
                                    </p:animEffect>
                                    <p:set>
                                      <p:cBhvr>
                                        <p:cTn id="40" dur="1" fill="hold">
                                          <p:stCondLst>
                                            <p:cond delay="999"/>
                                          </p:stCondLst>
                                        </p:cTn>
                                        <p:tgtEl>
                                          <p:spTgt spid="24"/>
                                        </p:tgtEl>
                                        <p:attrNameLst>
                                          <p:attrName>style.visibility</p:attrName>
                                        </p:attrNameLst>
                                      </p:cBhvr>
                                      <p:to>
                                        <p:strVal val="hidden"/>
                                      </p:to>
                                    </p:set>
                                  </p:childTnLst>
                                </p:cTn>
                              </p:par>
                              <p:par>
                                <p:cTn id="41" presetID="31" presetClass="exit" presetSubtype="0" fill="hold" grpId="0" nodeType="withEffect">
                                  <p:stCondLst>
                                    <p:cond delay="0"/>
                                  </p:stCondLst>
                                  <p:childTnLst>
                                    <p:anim calcmode="lin" valueType="num">
                                      <p:cBhvr>
                                        <p:cTn id="42" dur="1000"/>
                                        <p:tgtEl>
                                          <p:spTgt spid="25"/>
                                        </p:tgtEl>
                                        <p:attrNameLst>
                                          <p:attrName>ppt_w</p:attrName>
                                        </p:attrNameLst>
                                      </p:cBhvr>
                                      <p:tavLst>
                                        <p:tav tm="0">
                                          <p:val>
                                            <p:strVal val="ppt_w"/>
                                          </p:val>
                                        </p:tav>
                                        <p:tav tm="100000">
                                          <p:val>
                                            <p:fltVal val="0"/>
                                          </p:val>
                                        </p:tav>
                                      </p:tavLst>
                                    </p:anim>
                                    <p:anim calcmode="lin" valueType="num">
                                      <p:cBhvr>
                                        <p:cTn id="43" dur="1000"/>
                                        <p:tgtEl>
                                          <p:spTgt spid="25"/>
                                        </p:tgtEl>
                                        <p:attrNameLst>
                                          <p:attrName>ppt_h</p:attrName>
                                        </p:attrNameLst>
                                      </p:cBhvr>
                                      <p:tavLst>
                                        <p:tav tm="0">
                                          <p:val>
                                            <p:strVal val="ppt_h"/>
                                          </p:val>
                                        </p:tav>
                                        <p:tav tm="100000">
                                          <p:val>
                                            <p:fltVal val="0"/>
                                          </p:val>
                                        </p:tav>
                                      </p:tavLst>
                                    </p:anim>
                                    <p:anim calcmode="lin" valueType="num">
                                      <p:cBhvr>
                                        <p:cTn id="44" dur="1000"/>
                                        <p:tgtEl>
                                          <p:spTgt spid="25"/>
                                        </p:tgtEl>
                                        <p:attrNameLst>
                                          <p:attrName>style.rotation</p:attrName>
                                        </p:attrNameLst>
                                      </p:cBhvr>
                                      <p:tavLst>
                                        <p:tav tm="0">
                                          <p:val>
                                            <p:fltVal val="0"/>
                                          </p:val>
                                        </p:tav>
                                        <p:tav tm="100000">
                                          <p:val>
                                            <p:fltVal val="90"/>
                                          </p:val>
                                        </p:tav>
                                      </p:tavLst>
                                    </p:anim>
                                    <p:animEffect transition="out" filter="fade">
                                      <p:cBhvr>
                                        <p:cTn id="45" dur="1000"/>
                                        <p:tgtEl>
                                          <p:spTgt spid="25"/>
                                        </p:tgtEl>
                                      </p:cBhvr>
                                    </p:animEffect>
                                    <p:set>
                                      <p:cBhvr>
                                        <p:cTn id="46" dur="1" fill="hold">
                                          <p:stCondLst>
                                            <p:cond delay="999"/>
                                          </p:stCondLst>
                                        </p:cTn>
                                        <p:tgtEl>
                                          <p:spTgt spid="25"/>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31" presetClass="exit" presetSubtype="0" fill="hold" grpId="0" nodeType="withEffect">
                                  <p:stCondLst>
                                    <p:cond delay="0"/>
                                  </p:stCondLst>
                                  <p:childTnLst>
                                    <p:anim calcmode="lin" valueType="num">
                                      <p:cBhvr>
                                        <p:cTn id="51" dur="1000"/>
                                        <p:tgtEl>
                                          <p:spTgt spid="26"/>
                                        </p:tgtEl>
                                        <p:attrNameLst>
                                          <p:attrName>ppt_w</p:attrName>
                                        </p:attrNameLst>
                                      </p:cBhvr>
                                      <p:tavLst>
                                        <p:tav tm="0">
                                          <p:val>
                                            <p:strVal val="ppt_w"/>
                                          </p:val>
                                        </p:tav>
                                        <p:tav tm="100000">
                                          <p:val>
                                            <p:fltVal val="0"/>
                                          </p:val>
                                        </p:tav>
                                      </p:tavLst>
                                    </p:anim>
                                    <p:anim calcmode="lin" valueType="num">
                                      <p:cBhvr>
                                        <p:cTn id="52" dur="1000"/>
                                        <p:tgtEl>
                                          <p:spTgt spid="26"/>
                                        </p:tgtEl>
                                        <p:attrNameLst>
                                          <p:attrName>ppt_h</p:attrName>
                                        </p:attrNameLst>
                                      </p:cBhvr>
                                      <p:tavLst>
                                        <p:tav tm="0">
                                          <p:val>
                                            <p:strVal val="ppt_h"/>
                                          </p:val>
                                        </p:tav>
                                        <p:tav tm="100000">
                                          <p:val>
                                            <p:fltVal val="0"/>
                                          </p:val>
                                        </p:tav>
                                      </p:tavLst>
                                    </p:anim>
                                    <p:anim calcmode="lin" valueType="num">
                                      <p:cBhvr>
                                        <p:cTn id="53" dur="1000"/>
                                        <p:tgtEl>
                                          <p:spTgt spid="26"/>
                                        </p:tgtEl>
                                        <p:attrNameLst>
                                          <p:attrName>style.rotation</p:attrName>
                                        </p:attrNameLst>
                                      </p:cBhvr>
                                      <p:tavLst>
                                        <p:tav tm="0">
                                          <p:val>
                                            <p:fltVal val="0"/>
                                          </p:val>
                                        </p:tav>
                                        <p:tav tm="100000">
                                          <p:val>
                                            <p:fltVal val="90"/>
                                          </p:val>
                                        </p:tav>
                                      </p:tavLst>
                                    </p:anim>
                                    <p:animEffect transition="out" filter="fade">
                                      <p:cBhvr>
                                        <p:cTn id="54" dur="1000"/>
                                        <p:tgtEl>
                                          <p:spTgt spid="26"/>
                                        </p:tgtEl>
                                      </p:cBhvr>
                                    </p:animEffect>
                                    <p:set>
                                      <p:cBhvr>
                                        <p:cTn id="55" dur="1" fill="hold">
                                          <p:stCondLst>
                                            <p:cond delay="9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7" grpId="0" animBg="1"/>
      <p:bldP spid="19" grpId="0" animBg="1"/>
      <p:bldP spid="24" grpId="0" animBg="1"/>
      <p:bldP spid="25" grpId="0" animBg="1"/>
      <p:bldP spid="6" grpId="0" animBg="1"/>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5279388"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11" name="Oval 10"/>
          <p:cNvSpPr/>
          <p:nvPr/>
        </p:nvSpPr>
        <p:spPr bwMode="auto">
          <a:xfrm>
            <a:off x="5319635" y="4719939"/>
            <a:ext cx="1863051" cy="37457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4" name="Oval 13"/>
          <p:cNvSpPr/>
          <p:nvPr/>
        </p:nvSpPr>
        <p:spPr bwMode="auto">
          <a:xfrm>
            <a:off x="5319635"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5" name="Oval 14"/>
          <p:cNvSpPr/>
          <p:nvPr/>
        </p:nvSpPr>
        <p:spPr bwMode="auto">
          <a:xfrm>
            <a:off x="5317478" y="4045715"/>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6" name="Oval 15"/>
          <p:cNvSpPr/>
          <p:nvPr/>
        </p:nvSpPr>
        <p:spPr bwMode="auto">
          <a:xfrm>
            <a:off x="5319635" y="4558359"/>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8" name="Oval 17"/>
          <p:cNvSpPr/>
          <p:nvPr/>
        </p:nvSpPr>
        <p:spPr bwMode="auto">
          <a:xfrm>
            <a:off x="5299512" y="3736855"/>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20" name="Oval 19"/>
          <p:cNvSpPr/>
          <p:nvPr/>
        </p:nvSpPr>
        <p:spPr bwMode="auto">
          <a:xfrm>
            <a:off x="5299512" y="3884135"/>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7" name="TextBox 6"/>
          <p:cNvSpPr txBox="1"/>
          <p:nvPr/>
        </p:nvSpPr>
        <p:spPr bwMode="auto">
          <a:xfrm>
            <a:off x="8361953" y="3657153"/>
            <a:ext cx="2944553" cy="461665"/>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r>
              <a:rPr lang="en-US" sz="2400" dirty="0">
                <a:solidFill>
                  <a:srgbClr val="002060"/>
                </a:solidFill>
                <a:latin typeface="Tekton Pro" pitchFamily="34" charset="0"/>
              </a:rPr>
              <a:t>Gen 2 Collection</a:t>
            </a:r>
          </a:p>
        </p:txBody>
      </p:sp>
      <p:sp>
        <p:nvSpPr>
          <p:cNvPr id="12" name="Oval 11">
            <a:extLst>
              <a:ext uri="{FF2B5EF4-FFF2-40B4-BE49-F238E27FC236}">
                <a16:creationId xmlns:a16="http://schemas.microsoft.com/office/drawing/2014/main" id="{85E23209-94F9-4FFB-9FFD-82F586E26F95}"/>
              </a:ext>
            </a:extLst>
          </p:cNvPr>
          <p:cNvSpPr/>
          <p:nvPr/>
        </p:nvSpPr>
        <p:spPr bwMode="auto">
          <a:xfrm>
            <a:off x="5320111" y="4717006"/>
            <a:ext cx="1863051" cy="374576"/>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AEAC7814-06FA-4B2C-B59F-8F41C3FE2320}"/>
              </a:ext>
            </a:extLst>
          </p:cNvPr>
          <p:cNvSpPr/>
          <p:nvPr/>
        </p:nvSpPr>
        <p:spPr bwMode="auto">
          <a:xfrm>
            <a:off x="5299988" y="3881202"/>
            <a:ext cx="1898987" cy="148045"/>
          </a:xfrm>
          <a:prstGeom prst="ellipse">
            <a:avLst/>
          </a:prstGeom>
          <a:pattFill prst="dkDnDiag">
            <a:fgClr>
              <a:schemeClr val="accent3">
                <a:lumMod val="50000"/>
              </a:schemeClr>
            </a:fgClr>
            <a:bgClr>
              <a:schemeClr val="bg1"/>
            </a:bgClr>
          </a:pattFill>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790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outVertical)">
                                      <p:cBhvr>
                                        <p:cTn id="10" dur="500"/>
                                        <p:tgtEl>
                                          <p:spTgt spid="13"/>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12" grpId="0" animBg="1"/>
      <p:bldP spid="12" grpId="1" animBg="1"/>
      <p:bldP spid="13" grpId="0" animBg="1"/>
      <p:bldP spid="1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5279388"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14" name="Oval 13"/>
          <p:cNvSpPr/>
          <p:nvPr/>
        </p:nvSpPr>
        <p:spPr bwMode="auto">
          <a:xfrm>
            <a:off x="5319635"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5" name="Oval 14"/>
          <p:cNvSpPr/>
          <p:nvPr/>
        </p:nvSpPr>
        <p:spPr bwMode="auto">
          <a:xfrm>
            <a:off x="5317478" y="4045715"/>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6" name="Oval 15"/>
          <p:cNvSpPr/>
          <p:nvPr/>
        </p:nvSpPr>
        <p:spPr bwMode="auto">
          <a:xfrm>
            <a:off x="5319635" y="4558359"/>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8" name="Oval 17"/>
          <p:cNvSpPr/>
          <p:nvPr/>
        </p:nvSpPr>
        <p:spPr bwMode="auto">
          <a:xfrm>
            <a:off x="5299512" y="3736855"/>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4" name="Curved Up Arrow 3"/>
          <p:cNvSpPr/>
          <p:nvPr/>
        </p:nvSpPr>
        <p:spPr bwMode="auto">
          <a:xfrm rot="5400000" flipV="1">
            <a:off x="6639374" y="3338004"/>
            <a:ext cx="2265892" cy="1061792"/>
          </a:xfrm>
          <a:prstGeom prst="curvedUpArrow">
            <a:avLst>
              <a:gd name="adj1" fmla="val 57882"/>
              <a:gd name="adj2" fmla="val 106701"/>
              <a:gd name="adj3" fmla="val 25000"/>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eaLnBrk="0" fontAlgn="base" hangingPunct="0">
              <a:spcBef>
                <a:spcPct val="0"/>
              </a:spcBef>
              <a:spcAft>
                <a:spcPct val="0"/>
              </a:spcAft>
            </a:pPr>
            <a:endParaRPr lang="en-US" sz="2667" dirty="0">
              <a:solidFill>
                <a:prstClr val="white"/>
              </a:solidFill>
              <a:latin typeface="Tekton Pro" pitchFamily="34" charset="0"/>
            </a:endParaRPr>
          </a:p>
        </p:txBody>
      </p:sp>
      <p:sp>
        <p:nvSpPr>
          <p:cNvPr id="7" name="TextBox 6"/>
          <p:cNvSpPr txBox="1"/>
          <p:nvPr/>
        </p:nvSpPr>
        <p:spPr bwMode="auto">
          <a:xfrm>
            <a:off x="8361952" y="3657151"/>
            <a:ext cx="2944553" cy="461665"/>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r>
              <a:rPr lang="en-US" sz="2400" dirty="0">
                <a:solidFill>
                  <a:srgbClr val="002060"/>
                </a:solidFill>
                <a:latin typeface="Tekton Pro" pitchFamily="34" charset="0"/>
              </a:rPr>
              <a:t>Gen 2 Collection</a:t>
            </a:r>
          </a:p>
        </p:txBody>
      </p:sp>
    </p:spTree>
    <p:extLst>
      <p:ext uri="{BB962C8B-B14F-4D97-AF65-F5344CB8AC3E}">
        <p14:creationId xmlns:p14="http://schemas.microsoft.com/office/powerpoint/2010/main" val="3722857372"/>
      </p:ext>
    </p:extLst>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gnetic Disk 9"/>
          <p:cNvSpPr/>
          <p:nvPr/>
        </p:nvSpPr>
        <p:spPr bwMode="auto">
          <a:xfrm>
            <a:off x="5279388" y="1322367"/>
            <a:ext cx="1898987" cy="4280807"/>
          </a:xfrm>
          <a:prstGeom prst="flowChartMagneticDisk">
            <a:avLst/>
          </a:prstGeom>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endParaRPr lang="en-US" sz="2800" dirty="0">
              <a:solidFill>
                <a:prstClr val="black"/>
              </a:solidFill>
              <a:latin typeface="Arial" panose="020B0604020202020204" pitchFamily="34" charset="0"/>
              <a:cs typeface="Arial" panose="020B0604020202020204" pitchFamily="34" charset="0"/>
            </a:endParaRPr>
          </a:p>
        </p:txBody>
      </p:sp>
      <p:sp>
        <p:nvSpPr>
          <p:cNvPr id="14" name="Oval 13"/>
          <p:cNvSpPr/>
          <p:nvPr/>
        </p:nvSpPr>
        <p:spPr bwMode="auto">
          <a:xfrm>
            <a:off x="5319635" y="5094515"/>
            <a:ext cx="1898987" cy="147228"/>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5" name="Oval 14"/>
          <p:cNvSpPr/>
          <p:nvPr/>
        </p:nvSpPr>
        <p:spPr bwMode="auto">
          <a:xfrm>
            <a:off x="5337602" y="4398143"/>
            <a:ext cx="1863052" cy="502316"/>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6" name="Oval 15"/>
          <p:cNvSpPr/>
          <p:nvPr/>
        </p:nvSpPr>
        <p:spPr bwMode="auto">
          <a:xfrm>
            <a:off x="5339759" y="4910787"/>
            <a:ext cx="1898987" cy="148045"/>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18" name="Oval 17"/>
          <p:cNvSpPr/>
          <p:nvPr/>
        </p:nvSpPr>
        <p:spPr bwMode="auto">
          <a:xfrm>
            <a:off x="5357727" y="4250875"/>
            <a:ext cx="1863051" cy="129427"/>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a:solidFill>
                <a:prstClr val="black"/>
              </a:solidFill>
              <a:latin typeface="Arial" panose="020B0604020202020204" pitchFamily="34" charset="0"/>
              <a:cs typeface="Arial" panose="020B0604020202020204" pitchFamily="34" charset="0"/>
            </a:endParaRPr>
          </a:p>
        </p:txBody>
      </p:sp>
      <p:sp>
        <p:nvSpPr>
          <p:cNvPr id="4" name="Curved Up Arrow 3"/>
          <p:cNvSpPr/>
          <p:nvPr/>
        </p:nvSpPr>
        <p:spPr bwMode="auto">
          <a:xfrm rot="5400000" flipV="1">
            <a:off x="6639374" y="3338004"/>
            <a:ext cx="2265892" cy="1061792"/>
          </a:xfrm>
          <a:prstGeom prst="curvedUpArrow">
            <a:avLst>
              <a:gd name="adj1" fmla="val 57882"/>
              <a:gd name="adj2" fmla="val 106701"/>
              <a:gd name="adj3" fmla="val 25000"/>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algn="ctr" eaLnBrk="0" fontAlgn="base" hangingPunct="0">
              <a:spcBef>
                <a:spcPct val="0"/>
              </a:spcBef>
              <a:spcAft>
                <a:spcPct val="0"/>
              </a:spcAft>
            </a:pPr>
            <a:endParaRPr lang="en-US" sz="2667" dirty="0">
              <a:solidFill>
                <a:prstClr val="white"/>
              </a:solidFill>
              <a:latin typeface="Tekton Pro" pitchFamily="34" charset="0"/>
            </a:endParaRPr>
          </a:p>
        </p:txBody>
      </p:sp>
      <p:sp>
        <p:nvSpPr>
          <p:cNvPr id="7" name="TextBox 6"/>
          <p:cNvSpPr txBox="1"/>
          <p:nvPr/>
        </p:nvSpPr>
        <p:spPr bwMode="auto">
          <a:xfrm>
            <a:off x="8361952" y="3657151"/>
            <a:ext cx="2944553" cy="461665"/>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r>
              <a:rPr lang="en-US" sz="2400" dirty="0">
                <a:solidFill>
                  <a:srgbClr val="002060"/>
                </a:solidFill>
                <a:latin typeface="Tekton Pro" pitchFamily="34" charset="0"/>
              </a:rPr>
              <a:t>Gen 2 Collection</a:t>
            </a:r>
          </a:p>
        </p:txBody>
      </p:sp>
    </p:spTree>
    <p:extLst>
      <p:ext uri="{BB962C8B-B14F-4D97-AF65-F5344CB8AC3E}">
        <p14:creationId xmlns:p14="http://schemas.microsoft.com/office/powerpoint/2010/main" val="2485113939"/>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5125F9B-8BA3-4B0D-94AD-176E9FA37B9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3200" b="1" dirty="0">
                <a:solidFill>
                  <a:srgbClr val="FFFFFF"/>
                </a:solidFill>
              </a:rPr>
              <a:t>What’s the point?</a:t>
            </a:r>
          </a:p>
        </p:txBody>
      </p:sp>
      <p:pic>
        <p:nvPicPr>
          <p:cNvPr id="9" name="Picture 8">
            <a:extLst>
              <a:ext uri="{FF2B5EF4-FFF2-40B4-BE49-F238E27FC236}">
                <a16:creationId xmlns:a16="http://schemas.microsoft.com/office/drawing/2014/main" id="{AA527479-4C8C-477A-AF1D-4B779BDB1144}"/>
              </a:ext>
            </a:extLst>
          </p:cNvPr>
          <p:cNvPicPr>
            <a:picLocks noChangeAspect="1"/>
          </p:cNvPicPr>
          <p:nvPr/>
        </p:nvPicPr>
        <p:blipFill>
          <a:blip r:embed="rId2"/>
          <a:stretch>
            <a:fillRect/>
          </a:stretch>
        </p:blipFill>
        <p:spPr>
          <a:xfrm>
            <a:off x="3971300" y="1612413"/>
            <a:ext cx="8029111" cy="3633174"/>
          </a:xfrm>
          <a:prstGeom prst="rect">
            <a:avLst/>
          </a:prstGeom>
        </p:spPr>
      </p:pic>
      <p:sp>
        <p:nvSpPr>
          <p:cNvPr id="2" name="TextBox 1">
            <a:extLst>
              <a:ext uri="{FF2B5EF4-FFF2-40B4-BE49-F238E27FC236}">
                <a16:creationId xmlns:a16="http://schemas.microsoft.com/office/drawing/2014/main" id="{176527CD-0746-D759-304C-C1B861C7C24F}"/>
              </a:ext>
            </a:extLst>
          </p:cNvPr>
          <p:cNvSpPr txBox="1"/>
          <p:nvPr/>
        </p:nvSpPr>
        <p:spPr bwMode="auto">
          <a:xfrm>
            <a:off x="425313" y="5596766"/>
            <a:ext cx="11341374" cy="584775"/>
          </a:xfrm>
          <a:prstGeom prst="rect">
            <a:avLst/>
          </a:prstGeom>
          <a:noFill/>
          <a:ln w="9525">
            <a:noFill/>
            <a:miter lim="800000"/>
            <a:headEnd/>
            <a:tailEnd/>
          </a:ln>
        </p:spPr>
        <p:txBody>
          <a:bodyPr wrap="none" rtlCol="0">
            <a:spAutoFit/>
          </a:bodyPr>
          <a:lstStyle/>
          <a:p>
            <a:pPr algn="ctr" eaLnBrk="0" fontAlgn="base" hangingPunct="0">
              <a:spcBef>
                <a:spcPct val="0"/>
              </a:spcBef>
              <a:spcAft>
                <a:spcPct val="0"/>
              </a:spcAft>
            </a:pPr>
            <a:r>
              <a:rPr lang="en-US" sz="3200" i="1" dirty="0">
                <a:solidFill>
                  <a:srgbClr val="002060"/>
                </a:solidFill>
                <a:latin typeface="Tekton Pro" pitchFamily="34" charset="0"/>
              </a:rPr>
              <a:t>Endeavour to have objects quickly removed, or live a very long time</a:t>
            </a:r>
          </a:p>
        </p:txBody>
      </p:sp>
    </p:spTree>
    <p:extLst>
      <p:ext uri="{BB962C8B-B14F-4D97-AF65-F5344CB8AC3E}">
        <p14:creationId xmlns:p14="http://schemas.microsoft.com/office/powerpoint/2010/main" val="104269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Three Generations</a:t>
            </a:r>
          </a:p>
        </p:txBody>
      </p:sp>
      <p:cxnSp>
        <p:nvCxnSpPr>
          <p:cNvPr id="4" name="Straight Arrow Connector 3"/>
          <p:cNvCxnSpPr/>
          <p:nvPr/>
        </p:nvCxnSpPr>
        <p:spPr bwMode="auto">
          <a:xfrm flipH="1">
            <a:off x="2328983" y="1375509"/>
            <a:ext cx="7816" cy="1990969"/>
          </a:xfrm>
          <a:prstGeom prst="straightConnector1">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5" name="Straight Arrow Connector 4"/>
          <p:cNvCxnSpPr>
            <a:cxnSpLocks/>
          </p:cNvCxnSpPr>
          <p:nvPr/>
        </p:nvCxnSpPr>
        <p:spPr bwMode="auto">
          <a:xfrm>
            <a:off x="2328983" y="3366478"/>
            <a:ext cx="0" cy="2649438"/>
          </a:xfrm>
          <a:prstGeom prst="straightConnector1">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bwMode="auto">
          <a:xfrm>
            <a:off x="3438769" y="1500554"/>
            <a:ext cx="7816" cy="1367693"/>
          </a:xfrm>
          <a:prstGeom prst="straightConnector1">
            <a:avLst/>
          </a:prstGeom>
          <a:ln w="57150">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8" name="Straight Arrow Connector 7"/>
          <p:cNvCxnSpPr>
            <a:cxnSpLocks/>
          </p:cNvCxnSpPr>
          <p:nvPr/>
        </p:nvCxnSpPr>
        <p:spPr bwMode="auto">
          <a:xfrm>
            <a:off x="3993661" y="1906955"/>
            <a:ext cx="0" cy="4585920"/>
          </a:xfrm>
          <a:prstGeom prst="straightConnector1">
            <a:avLst/>
          </a:prstGeom>
          <a:ln w="57150">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p:cNvCxnSpPr>
            <a:cxnSpLocks/>
          </p:cNvCxnSpPr>
          <p:nvPr/>
        </p:nvCxnSpPr>
        <p:spPr bwMode="auto">
          <a:xfrm>
            <a:off x="4548552" y="2979634"/>
            <a:ext cx="0" cy="766781"/>
          </a:xfrm>
          <a:prstGeom prst="straightConnector1">
            <a:avLst/>
          </a:prstGeom>
          <a:ln w="57150">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13" name="TextBox 12"/>
          <p:cNvSpPr txBox="1"/>
          <p:nvPr/>
        </p:nvSpPr>
        <p:spPr bwMode="auto">
          <a:xfrm>
            <a:off x="1133230" y="1939157"/>
            <a:ext cx="1023037" cy="461665"/>
          </a:xfrm>
          <a:prstGeom prst="rect">
            <a:avLst/>
          </a:prstGeom>
          <a:noFill/>
          <a:ln w="9525">
            <a:noFill/>
            <a:miter lim="800000"/>
            <a:headEnd/>
            <a:tailEnd/>
          </a:ln>
        </p:spPr>
        <p:txBody>
          <a:bodyPr wrap="none" rtlCol="0">
            <a:spAutoFit/>
          </a:bodyPr>
          <a:lstStyle/>
          <a:p>
            <a:pPr eaLnBrk="0" fontAlgn="base" hangingPunct="0">
              <a:spcBef>
                <a:spcPct val="0"/>
              </a:spcBef>
              <a:spcAft>
                <a:spcPct val="0"/>
              </a:spcAft>
            </a:pPr>
            <a:r>
              <a:rPr lang="en-US" sz="2400" dirty="0">
                <a:solidFill>
                  <a:srgbClr val="002060"/>
                </a:solidFill>
                <a:latin typeface="Tekton Pro" pitchFamily="34" charset="0"/>
              </a:rPr>
              <a:t>Gen 0</a:t>
            </a:r>
          </a:p>
        </p:txBody>
      </p:sp>
      <p:sp>
        <p:nvSpPr>
          <p:cNvPr id="14" name="TextBox 13"/>
          <p:cNvSpPr txBox="1"/>
          <p:nvPr/>
        </p:nvSpPr>
        <p:spPr bwMode="auto">
          <a:xfrm>
            <a:off x="1133230" y="4009221"/>
            <a:ext cx="1023037" cy="461665"/>
          </a:xfrm>
          <a:prstGeom prst="rect">
            <a:avLst/>
          </a:prstGeom>
          <a:noFill/>
          <a:ln w="9525">
            <a:noFill/>
            <a:miter lim="800000"/>
            <a:headEnd/>
            <a:tailEnd/>
          </a:ln>
        </p:spPr>
        <p:txBody>
          <a:bodyPr wrap="none" rtlCol="0">
            <a:spAutoFit/>
          </a:bodyPr>
          <a:lstStyle/>
          <a:p>
            <a:pPr eaLnBrk="0" fontAlgn="base" hangingPunct="0">
              <a:spcBef>
                <a:spcPct val="0"/>
              </a:spcBef>
              <a:spcAft>
                <a:spcPct val="0"/>
              </a:spcAft>
            </a:pPr>
            <a:r>
              <a:rPr lang="en-US" sz="2400" dirty="0">
                <a:solidFill>
                  <a:srgbClr val="002060"/>
                </a:solidFill>
                <a:latin typeface="Tekton Pro" pitchFamily="34" charset="0"/>
              </a:rPr>
              <a:t>Gen 2</a:t>
            </a:r>
          </a:p>
        </p:txBody>
      </p:sp>
      <p:cxnSp>
        <p:nvCxnSpPr>
          <p:cNvPr id="15" name="Straight Arrow Connector 14"/>
          <p:cNvCxnSpPr/>
          <p:nvPr/>
        </p:nvCxnSpPr>
        <p:spPr bwMode="auto">
          <a:xfrm flipH="1">
            <a:off x="5548916" y="1335464"/>
            <a:ext cx="3" cy="1937265"/>
          </a:xfrm>
          <a:prstGeom prst="straightConnector1">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nvCxnSpPr>
        <p:spPr bwMode="auto">
          <a:xfrm>
            <a:off x="5548916" y="4667689"/>
            <a:ext cx="0" cy="1348227"/>
          </a:xfrm>
          <a:prstGeom prst="straightConnector1">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bwMode="auto">
          <a:xfrm>
            <a:off x="5887258" y="2387680"/>
            <a:ext cx="1023037" cy="461665"/>
          </a:xfrm>
          <a:prstGeom prst="rect">
            <a:avLst/>
          </a:prstGeom>
          <a:noFill/>
          <a:ln w="9525">
            <a:noFill/>
            <a:miter lim="800000"/>
            <a:headEnd/>
            <a:tailEnd/>
          </a:ln>
        </p:spPr>
        <p:txBody>
          <a:bodyPr wrap="none" rtlCol="0">
            <a:spAutoFit/>
          </a:bodyPr>
          <a:lstStyle/>
          <a:p>
            <a:pPr eaLnBrk="0" fontAlgn="base" hangingPunct="0">
              <a:spcBef>
                <a:spcPct val="0"/>
              </a:spcBef>
              <a:spcAft>
                <a:spcPct val="0"/>
              </a:spcAft>
            </a:pPr>
            <a:r>
              <a:rPr lang="en-US" sz="2400" dirty="0">
                <a:solidFill>
                  <a:srgbClr val="002060"/>
                </a:solidFill>
                <a:latin typeface="Tekton Pro" pitchFamily="34" charset="0"/>
              </a:rPr>
              <a:t>Gen 0</a:t>
            </a:r>
          </a:p>
        </p:txBody>
      </p:sp>
      <p:sp>
        <p:nvSpPr>
          <p:cNvPr id="18" name="TextBox 17"/>
          <p:cNvSpPr txBox="1"/>
          <p:nvPr/>
        </p:nvSpPr>
        <p:spPr bwMode="auto">
          <a:xfrm>
            <a:off x="5887260" y="4982296"/>
            <a:ext cx="1023037" cy="461665"/>
          </a:xfrm>
          <a:prstGeom prst="rect">
            <a:avLst/>
          </a:prstGeom>
          <a:noFill/>
          <a:ln w="9525">
            <a:noFill/>
            <a:miter lim="800000"/>
            <a:headEnd/>
            <a:tailEnd/>
          </a:ln>
        </p:spPr>
        <p:txBody>
          <a:bodyPr wrap="none" rtlCol="0">
            <a:spAutoFit/>
          </a:bodyPr>
          <a:lstStyle/>
          <a:p>
            <a:pPr eaLnBrk="0" fontAlgn="base" hangingPunct="0">
              <a:spcBef>
                <a:spcPct val="0"/>
              </a:spcBef>
              <a:spcAft>
                <a:spcPct val="0"/>
              </a:spcAft>
            </a:pPr>
            <a:r>
              <a:rPr lang="en-US" sz="2400" dirty="0">
                <a:solidFill>
                  <a:srgbClr val="002060"/>
                </a:solidFill>
                <a:latin typeface="Tekton Pro" pitchFamily="34" charset="0"/>
              </a:rPr>
              <a:t>Gen 2</a:t>
            </a:r>
          </a:p>
        </p:txBody>
      </p:sp>
      <p:cxnSp>
        <p:nvCxnSpPr>
          <p:cNvPr id="21" name="Straight Arrow Connector 20"/>
          <p:cNvCxnSpPr/>
          <p:nvPr/>
        </p:nvCxnSpPr>
        <p:spPr bwMode="auto">
          <a:xfrm flipH="1">
            <a:off x="5548920" y="3276634"/>
            <a:ext cx="7816" cy="1391065"/>
          </a:xfrm>
          <a:prstGeom prst="straightConnector1">
            <a:avLst/>
          </a:prstGeom>
          <a:ln w="57150">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23" name="TextBox 22"/>
          <p:cNvSpPr txBox="1"/>
          <p:nvPr/>
        </p:nvSpPr>
        <p:spPr bwMode="auto">
          <a:xfrm>
            <a:off x="5887261" y="3438766"/>
            <a:ext cx="1023037" cy="461665"/>
          </a:xfrm>
          <a:prstGeom prst="rect">
            <a:avLst/>
          </a:prstGeom>
          <a:noFill/>
          <a:ln w="9525">
            <a:noFill/>
            <a:miter lim="800000"/>
            <a:headEnd/>
            <a:tailEnd/>
          </a:ln>
        </p:spPr>
        <p:txBody>
          <a:bodyPr wrap="none" rtlCol="0">
            <a:spAutoFit/>
          </a:bodyPr>
          <a:lstStyle/>
          <a:p>
            <a:pPr eaLnBrk="0" fontAlgn="base" hangingPunct="0">
              <a:spcBef>
                <a:spcPct val="0"/>
              </a:spcBef>
              <a:spcAft>
                <a:spcPct val="0"/>
              </a:spcAft>
            </a:pPr>
            <a:r>
              <a:rPr lang="en-US" sz="2400" dirty="0">
                <a:solidFill>
                  <a:srgbClr val="002060"/>
                </a:solidFill>
                <a:latin typeface="Tekton Pro" pitchFamily="34" charset="0"/>
              </a:rPr>
              <a:t>Gen 1</a:t>
            </a:r>
          </a:p>
        </p:txBody>
      </p:sp>
      <p:sp>
        <p:nvSpPr>
          <p:cNvPr id="35" name="TextBox 34"/>
          <p:cNvSpPr txBox="1"/>
          <p:nvPr/>
        </p:nvSpPr>
        <p:spPr bwMode="auto">
          <a:xfrm>
            <a:off x="8042033" y="2012351"/>
            <a:ext cx="3321743" cy="1734064"/>
          </a:xfrm>
          <a:prstGeom prst="rect">
            <a:avLst/>
          </a:prstGeom>
          <a:noFill/>
          <a:ln w="9525">
            <a:noFill/>
            <a:miter lim="800000"/>
            <a:headEnd/>
            <a:tailEnd/>
          </a:ln>
        </p:spPr>
        <p:txBody>
          <a:bodyPr wrap="none" rtlCol="0">
            <a:spAutoFit/>
          </a:bodyPr>
          <a:lstStyle/>
          <a:p>
            <a:pPr eaLnBrk="0" fontAlgn="base" hangingPunct="0">
              <a:spcBef>
                <a:spcPct val="0"/>
              </a:spcBef>
              <a:spcAft>
                <a:spcPct val="0"/>
              </a:spcAft>
            </a:pPr>
            <a:r>
              <a:rPr lang="en-US" sz="2667" b="1" dirty="0">
                <a:solidFill>
                  <a:srgbClr val="418F89"/>
                </a:solidFill>
                <a:latin typeface="Tekton Pro" pitchFamily="34" charset="0"/>
              </a:rPr>
              <a:t>Objects must have </a:t>
            </a:r>
          </a:p>
          <a:p>
            <a:pPr eaLnBrk="0" fontAlgn="base" hangingPunct="0">
              <a:spcBef>
                <a:spcPct val="0"/>
              </a:spcBef>
              <a:spcAft>
                <a:spcPct val="0"/>
              </a:spcAft>
            </a:pPr>
            <a:r>
              <a:rPr lang="en-US" sz="2667" b="1" dirty="0">
                <a:solidFill>
                  <a:srgbClr val="418F89"/>
                </a:solidFill>
                <a:latin typeface="Tekton Pro" pitchFamily="34" charset="0"/>
              </a:rPr>
              <a:t>lived at least </a:t>
            </a:r>
          </a:p>
          <a:p>
            <a:pPr eaLnBrk="0" fontAlgn="base" hangingPunct="0">
              <a:spcBef>
                <a:spcPct val="0"/>
              </a:spcBef>
              <a:spcAft>
                <a:spcPct val="0"/>
              </a:spcAft>
            </a:pPr>
            <a:r>
              <a:rPr lang="en-US" sz="2667" b="1" dirty="0">
                <a:solidFill>
                  <a:srgbClr val="418F89"/>
                </a:solidFill>
                <a:latin typeface="Tekton Pro" pitchFamily="34" charset="0"/>
              </a:rPr>
              <a:t>The time length </a:t>
            </a:r>
          </a:p>
          <a:p>
            <a:pPr eaLnBrk="0" fontAlgn="base" hangingPunct="0">
              <a:spcBef>
                <a:spcPct val="0"/>
              </a:spcBef>
              <a:spcAft>
                <a:spcPct val="0"/>
              </a:spcAft>
            </a:pPr>
            <a:r>
              <a:rPr lang="en-US" sz="2667" b="1" dirty="0">
                <a:solidFill>
                  <a:srgbClr val="418F89"/>
                </a:solidFill>
                <a:latin typeface="Tekton Pro" pitchFamily="34" charset="0"/>
              </a:rPr>
              <a:t>of Gen 1</a:t>
            </a:r>
          </a:p>
        </p:txBody>
      </p:sp>
      <p:cxnSp>
        <p:nvCxnSpPr>
          <p:cNvPr id="6" name="Straight Connector 5"/>
          <p:cNvCxnSpPr>
            <a:cxnSpLocks/>
          </p:cNvCxnSpPr>
          <p:nvPr/>
        </p:nvCxnSpPr>
        <p:spPr bwMode="auto">
          <a:xfrm>
            <a:off x="1066800" y="3359589"/>
            <a:ext cx="3955869" cy="6889"/>
          </a:xfrm>
          <a:prstGeom prst="line">
            <a:avLst/>
          </a:prstGeom>
          <a:gradFill rotWithShape="1">
            <a:gsLst>
              <a:gs pos="0">
                <a:srgbClr val="A4D289"/>
              </a:gs>
              <a:gs pos="100000">
                <a:schemeClr val="bg1"/>
              </a:gs>
            </a:gsLst>
            <a:lin ang="5400000" scaled="1"/>
          </a:gradFill>
          <a:ln w="57150" cap="flat" cmpd="sng" algn="ctr">
            <a:solidFill>
              <a:schemeClr val="tx1"/>
            </a:solidFill>
            <a:prstDash val="dash"/>
            <a:round/>
            <a:headEnd type="none" w="med" len="med"/>
            <a:tailEnd type="none" w="med" len="med"/>
          </a:ln>
          <a:effectLst/>
        </p:spPr>
      </p:cxnSp>
      <p:cxnSp>
        <p:nvCxnSpPr>
          <p:cNvPr id="22" name="Straight Connector 21"/>
          <p:cNvCxnSpPr/>
          <p:nvPr/>
        </p:nvCxnSpPr>
        <p:spPr bwMode="auto">
          <a:xfrm>
            <a:off x="4452536" y="3248202"/>
            <a:ext cx="1096379" cy="6889"/>
          </a:xfrm>
          <a:prstGeom prst="line">
            <a:avLst/>
          </a:prstGeom>
          <a:gradFill rotWithShape="1">
            <a:gsLst>
              <a:gs pos="0">
                <a:srgbClr val="A4D289"/>
              </a:gs>
              <a:gs pos="100000">
                <a:schemeClr val="bg1"/>
              </a:gs>
            </a:gsLst>
            <a:lin ang="5400000" scaled="1"/>
          </a:gradFill>
          <a:ln w="5715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1627816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right)">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18" grpId="0"/>
      <p:bldP spid="23" grpId="0"/>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You Effect GC</a:t>
            </a:r>
          </a:p>
        </p:txBody>
      </p:sp>
      <p:sp>
        <p:nvSpPr>
          <p:cNvPr id="3" name="Text Placeholder 2"/>
          <p:cNvSpPr>
            <a:spLocks noGrp="1"/>
          </p:cNvSpPr>
          <p:nvPr>
            <p:ph idx="1"/>
          </p:nvPr>
        </p:nvSpPr>
        <p:spPr/>
        <p:txBody>
          <a:bodyPr/>
          <a:lstStyle/>
          <a:p>
            <a:r>
              <a:rPr lang="en-US" dirty="0"/>
              <a:t>Allocations</a:t>
            </a:r>
          </a:p>
          <a:p>
            <a:pPr lvl="1"/>
            <a:r>
              <a:rPr lang="en-US" dirty="0"/>
              <a:t>Well, this is sort of the point of memory </a:t>
            </a:r>
            <a:r>
              <a:rPr lang="en-US" sz="4000" b="1" dirty="0">
                <a:solidFill>
                  <a:schemeClr val="accent6"/>
                </a:solidFill>
                <a:sym typeface="Wingdings" panose="05000000000000000000" pitchFamily="2" charset="2"/>
              </a:rPr>
              <a:t></a:t>
            </a:r>
            <a:r>
              <a:rPr lang="en-US" sz="3200" b="1" dirty="0">
                <a:solidFill>
                  <a:schemeClr val="accent6"/>
                </a:solidFill>
              </a:rPr>
              <a:t> </a:t>
            </a:r>
            <a:r>
              <a:rPr lang="en-US" dirty="0"/>
              <a:t>	</a:t>
            </a:r>
          </a:p>
          <a:p>
            <a:pPr lvl="1"/>
            <a:r>
              <a:rPr lang="en-US" dirty="0"/>
              <a:t>You don’t have a GC problem, you might have an allocation problem</a:t>
            </a:r>
          </a:p>
          <a:p>
            <a:pPr lvl="1"/>
            <a:r>
              <a:rPr lang="en-US" dirty="0"/>
              <a:t>Design objects to live forever (if they are needed) or be discarded quickly</a:t>
            </a:r>
          </a:p>
          <a:p>
            <a:pPr lvl="1"/>
            <a:r>
              <a:rPr lang="en-US" dirty="0"/>
              <a:t>Avoid boxing</a:t>
            </a:r>
          </a:p>
          <a:p>
            <a:endParaRPr lang="en-US" dirty="0"/>
          </a:p>
          <a:p>
            <a:r>
              <a:rPr lang="en-US" dirty="0"/>
              <a:t>GC settings</a:t>
            </a:r>
          </a:p>
          <a:p>
            <a:r>
              <a:rPr lang="en-US" dirty="0"/>
              <a:t>Explicitly calling Collect</a:t>
            </a:r>
          </a:p>
          <a:p>
            <a:endParaRPr lang="en-US" dirty="0"/>
          </a:p>
          <a:p>
            <a:endParaRPr lang="en-US" dirty="0"/>
          </a:p>
        </p:txBody>
      </p:sp>
      <p:pic>
        <p:nvPicPr>
          <p:cNvPr id="7" name="Graphic 6" descr="No sign">
            <a:extLst>
              <a:ext uri="{FF2B5EF4-FFF2-40B4-BE49-F238E27FC236}">
                <a16:creationId xmlns:a16="http://schemas.microsoft.com/office/drawing/2014/main" id="{EDB9821D-A181-4FBE-A5F8-59642A2A04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5907" y="5135346"/>
            <a:ext cx="446241" cy="446241"/>
          </a:xfrm>
          <a:prstGeom prst="rect">
            <a:avLst/>
          </a:prstGeom>
        </p:spPr>
      </p:pic>
      <p:pic>
        <p:nvPicPr>
          <p:cNvPr id="8" name="Graphic 7" descr="No sign">
            <a:extLst>
              <a:ext uri="{FF2B5EF4-FFF2-40B4-BE49-F238E27FC236}">
                <a16:creationId xmlns:a16="http://schemas.microsoft.com/office/drawing/2014/main" id="{240E8122-8609-4FD8-9CE4-0CAFA73343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1101" y="4629756"/>
            <a:ext cx="446241" cy="446241"/>
          </a:xfrm>
          <a:prstGeom prst="rect">
            <a:avLst/>
          </a:prstGeom>
        </p:spPr>
      </p:pic>
    </p:spTree>
    <p:extLst>
      <p:ext uri="{BB962C8B-B14F-4D97-AF65-F5344CB8AC3E}">
        <p14:creationId xmlns:p14="http://schemas.microsoft.com/office/powerpoint/2010/main" val="676948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8CB042-56B0-76FB-CC5D-8AC73AC51BDD}"/>
              </a:ext>
            </a:extLst>
          </p:cNvPr>
          <p:cNvSpPr>
            <a:spLocks noGrp="1"/>
          </p:cNvSpPr>
          <p:nvPr>
            <p:ph type="title"/>
          </p:nvPr>
        </p:nvSpPr>
        <p:spPr/>
        <p:txBody>
          <a:bodyPr/>
          <a:lstStyle/>
          <a:p>
            <a:r>
              <a:rPr lang="en-US" dirty="0">
                <a:latin typeface="Cascadia Code" panose="020B0609020000020004" pitchFamily="49" charset="0"/>
                <a:ea typeface="Cascadia Code" panose="020B0609020000020004" pitchFamily="49" charset="0"/>
                <a:cs typeface="Cascadia Code" panose="020B0609020000020004" pitchFamily="49" charset="0"/>
              </a:rPr>
              <a:t>ref struct </a:t>
            </a:r>
            <a:r>
              <a:rPr lang="en-US" dirty="0"/>
              <a:t>and other direct memory access</a:t>
            </a:r>
          </a:p>
        </p:txBody>
      </p:sp>
      <p:sp>
        <p:nvSpPr>
          <p:cNvPr id="5" name="Text Placeholder 4">
            <a:extLst>
              <a:ext uri="{FF2B5EF4-FFF2-40B4-BE49-F238E27FC236}">
                <a16:creationId xmlns:a16="http://schemas.microsoft.com/office/drawing/2014/main" id="{08A1B217-EDDA-E994-784C-A0105861AE1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0836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Gold fabric with dragon pattern">
            <a:extLst>
              <a:ext uri="{FF2B5EF4-FFF2-40B4-BE49-F238E27FC236}">
                <a16:creationId xmlns:a16="http://schemas.microsoft.com/office/drawing/2014/main" id="{0A5B8E88-1000-9A39-E8FC-F627B71FF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57C67BB-BB0F-7B5D-15FD-500D066109DA}"/>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84451B16-25E1-E9F0-4A15-CF29C976C0A6}"/>
              </a:ext>
            </a:extLst>
          </p:cNvPr>
          <p:cNvSpPr txBox="1"/>
          <p:nvPr/>
        </p:nvSpPr>
        <p:spPr>
          <a:xfrm>
            <a:off x="5845743" y="6016533"/>
            <a:ext cx="4785734" cy="369332"/>
          </a:xfrm>
          <a:prstGeom prst="rect">
            <a:avLst/>
          </a:prstGeom>
          <a:solidFill>
            <a:schemeClr val="bg1"/>
          </a:solidFill>
        </p:spPr>
        <p:txBody>
          <a:bodyPr wrap="none" rtlCol="0">
            <a:spAutoFit/>
          </a:bodyPr>
          <a:lstStyle/>
          <a:p>
            <a:r>
              <a:rPr lang="en-US" dirty="0"/>
              <a:t>- </a:t>
            </a:r>
            <a:r>
              <a:rPr lang="en-US" dirty="0">
                <a:hlinkClick r:id="rId3"/>
              </a:rPr>
              <a:t>ref struct types - C# reference | Microsoft Learn</a:t>
            </a:r>
            <a:endParaRPr lang="en-US" dirty="0"/>
          </a:p>
        </p:txBody>
      </p:sp>
      <p:pic>
        <p:nvPicPr>
          <p:cNvPr id="13" name="Picture 12">
            <a:extLst>
              <a:ext uri="{FF2B5EF4-FFF2-40B4-BE49-F238E27FC236}">
                <a16:creationId xmlns:a16="http://schemas.microsoft.com/office/drawing/2014/main" id="{1493097D-BC14-0FB4-6E95-C78FCA99B8F8}"/>
              </a:ext>
            </a:extLst>
          </p:cNvPr>
          <p:cNvPicPr>
            <a:picLocks noChangeAspect="1"/>
          </p:cNvPicPr>
          <p:nvPr/>
        </p:nvPicPr>
        <p:blipFill>
          <a:blip r:embed="rId4"/>
          <a:stretch>
            <a:fillRect/>
          </a:stretch>
        </p:blipFill>
        <p:spPr>
          <a:xfrm>
            <a:off x="603724" y="200445"/>
            <a:ext cx="9400847" cy="5816088"/>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pic>
      <p:sp>
        <p:nvSpPr>
          <p:cNvPr id="20" name="Oval 19">
            <a:extLst>
              <a:ext uri="{FF2B5EF4-FFF2-40B4-BE49-F238E27FC236}">
                <a16:creationId xmlns:a16="http://schemas.microsoft.com/office/drawing/2014/main" id="{64A03F68-3C97-A571-2320-5698C3806206}"/>
              </a:ext>
            </a:extLst>
          </p:cNvPr>
          <p:cNvSpPr/>
          <p:nvPr/>
        </p:nvSpPr>
        <p:spPr>
          <a:xfrm>
            <a:off x="9970168" y="1710348"/>
            <a:ext cx="2502569" cy="2611805"/>
          </a:xfrm>
          <a:custGeom>
            <a:avLst/>
            <a:gdLst>
              <a:gd name="connsiteX0" fmla="*/ 0 w 2502569"/>
              <a:gd name="connsiteY0" fmla="*/ 1305903 h 2611805"/>
              <a:gd name="connsiteX1" fmla="*/ 1251285 w 2502569"/>
              <a:gd name="connsiteY1" fmla="*/ 0 h 2611805"/>
              <a:gd name="connsiteX2" fmla="*/ 2502570 w 2502569"/>
              <a:gd name="connsiteY2" fmla="*/ 1305903 h 2611805"/>
              <a:gd name="connsiteX3" fmla="*/ 1251285 w 2502569"/>
              <a:gd name="connsiteY3" fmla="*/ 2611806 h 2611805"/>
              <a:gd name="connsiteX4" fmla="*/ 0 w 2502569"/>
              <a:gd name="connsiteY4" fmla="*/ 1305903 h 2611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569" h="2611805" extrusionOk="0">
                <a:moveTo>
                  <a:pt x="0" y="1305903"/>
                </a:moveTo>
                <a:cubicBezTo>
                  <a:pt x="-137073" y="590536"/>
                  <a:pt x="622940" y="61665"/>
                  <a:pt x="1251285" y="0"/>
                </a:cubicBezTo>
                <a:cubicBezTo>
                  <a:pt x="2009114" y="137022"/>
                  <a:pt x="2507653" y="739793"/>
                  <a:pt x="2502570" y="1305903"/>
                </a:cubicBezTo>
                <a:cubicBezTo>
                  <a:pt x="2394868" y="1864643"/>
                  <a:pt x="2023037" y="2709362"/>
                  <a:pt x="1251285" y="2611806"/>
                </a:cubicBezTo>
                <a:cubicBezTo>
                  <a:pt x="590505" y="2499156"/>
                  <a:pt x="12348" y="2050156"/>
                  <a:pt x="0" y="1305903"/>
                </a:cubicBezTo>
                <a:close/>
              </a:path>
            </a:pathLst>
          </a:custGeom>
          <a:noFill/>
          <a:ln w="57150">
            <a:solidFill>
              <a:srgbClr val="C00000"/>
            </a:solidFill>
            <a:extLst>
              <a:ext uri="{C807C97D-BFC1-408E-A445-0C87EB9F89A2}">
                <ask:lineSketchStyleProps xmlns:ask="http://schemas.microsoft.com/office/drawing/2018/sketchyshapes" sd="26502169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roll: Vertical 2">
            <a:extLst>
              <a:ext uri="{FF2B5EF4-FFF2-40B4-BE49-F238E27FC236}">
                <a16:creationId xmlns:a16="http://schemas.microsoft.com/office/drawing/2014/main" id="{C3C5EABB-885D-112E-3EE9-E030427EBDD1}"/>
              </a:ext>
            </a:extLst>
          </p:cNvPr>
          <p:cNvSpPr/>
          <p:nvPr/>
        </p:nvSpPr>
        <p:spPr>
          <a:xfrm rot="20968108">
            <a:off x="2970889" y="1219622"/>
            <a:ext cx="6071080" cy="3712786"/>
          </a:xfrm>
          <a:prstGeom prst="verticalScroll">
            <a:avLst/>
          </a:prstGeom>
          <a:ln>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dirty="0">
                <a:latin typeface="Papyrus" panose="03070502060502030205" pitchFamily="66" charset="0"/>
              </a:rPr>
              <a:t>Take time to learn about ref struct and other unsafe guardrails if you plan to use it</a:t>
            </a:r>
          </a:p>
        </p:txBody>
      </p:sp>
    </p:spTree>
    <p:extLst>
      <p:ext uri="{BB962C8B-B14F-4D97-AF65-F5344CB8AC3E}">
        <p14:creationId xmlns:p14="http://schemas.microsoft.com/office/powerpoint/2010/main" val="23786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F9BD-113A-7158-4554-C98EDE8F6A41}"/>
              </a:ext>
            </a:extLst>
          </p:cNvPr>
          <p:cNvSpPr>
            <a:spLocks noGrp="1"/>
          </p:cNvSpPr>
          <p:nvPr>
            <p:ph type="title"/>
          </p:nvPr>
        </p:nvSpPr>
        <p:spPr/>
        <p:txBody>
          <a:bodyPr/>
          <a:lstStyle/>
          <a:p>
            <a:r>
              <a:rPr lang="en-US" dirty="0"/>
              <a:t>Heap and stack</a:t>
            </a:r>
          </a:p>
        </p:txBody>
      </p:sp>
      <p:sp>
        <p:nvSpPr>
          <p:cNvPr id="3" name="Content Placeholder 2">
            <a:extLst>
              <a:ext uri="{FF2B5EF4-FFF2-40B4-BE49-F238E27FC236}">
                <a16:creationId xmlns:a16="http://schemas.microsoft.com/office/drawing/2014/main" id="{7D2AFBE3-DA0C-668D-14D9-B53E592203C3}"/>
              </a:ext>
            </a:extLst>
          </p:cNvPr>
          <p:cNvSpPr>
            <a:spLocks noGrp="1"/>
          </p:cNvSpPr>
          <p:nvPr>
            <p:ph idx="1"/>
          </p:nvPr>
        </p:nvSpPr>
        <p:spPr/>
        <p:txBody>
          <a:bodyPr/>
          <a:lstStyle/>
          <a:p>
            <a:r>
              <a:rPr lang="en-US" dirty="0"/>
              <a:t>When an instance of a </a:t>
            </a:r>
            <a:r>
              <a:rPr lang="en-US" dirty="0">
                <a:solidFill>
                  <a:schemeClr val="tx1"/>
                </a:solidFill>
              </a:rPr>
              <a:t>struct</a:t>
            </a:r>
            <a:r>
              <a:rPr lang="en-US" dirty="0"/>
              <a:t> or a </a:t>
            </a:r>
            <a:r>
              <a:rPr lang="en-US" dirty="0">
                <a:solidFill>
                  <a:schemeClr val="tx1"/>
                </a:solidFill>
              </a:rPr>
              <a:t>class</a:t>
            </a:r>
            <a:r>
              <a:rPr lang="en-US" dirty="0"/>
              <a:t> is a local value</a:t>
            </a:r>
          </a:p>
          <a:p>
            <a:pPr lvl="1"/>
            <a:r>
              <a:rPr lang="en-US" dirty="0"/>
              <a:t>And is a </a:t>
            </a:r>
            <a:r>
              <a:rPr lang="en-US" dirty="0">
                <a:solidFill>
                  <a:schemeClr val="tx1"/>
                </a:solidFill>
                <a:latin typeface="Consolas" panose="020B0609020204030204" pitchFamily="49" charset="0"/>
              </a:rPr>
              <a:t>class</a:t>
            </a:r>
            <a:r>
              <a:rPr lang="en-US" dirty="0"/>
              <a:t> (and </a:t>
            </a:r>
            <a:r>
              <a:rPr lang="en-US" dirty="0">
                <a:solidFill>
                  <a:schemeClr val="tx1"/>
                </a:solidFill>
                <a:latin typeface="Consolas" panose="020B0609020204030204" pitchFamily="49" charset="0"/>
              </a:rPr>
              <a:t>record class</a:t>
            </a:r>
            <a:r>
              <a:rPr lang="en-US" dirty="0"/>
              <a:t>), it is placed on the heap</a:t>
            </a:r>
          </a:p>
          <a:p>
            <a:pPr lvl="1"/>
            <a:r>
              <a:rPr lang="en-US" dirty="0"/>
              <a:t>And is a </a:t>
            </a:r>
            <a:r>
              <a:rPr lang="en-US" dirty="0">
                <a:solidFill>
                  <a:schemeClr val="tx1"/>
                </a:solidFill>
                <a:latin typeface="Consolas" panose="020B0609020204030204" pitchFamily="49" charset="0"/>
              </a:rPr>
              <a:t>struct</a:t>
            </a:r>
            <a:r>
              <a:rPr lang="en-US" dirty="0"/>
              <a:t> (and </a:t>
            </a:r>
            <a:r>
              <a:rPr lang="en-US" dirty="0">
                <a:solidFill>
                  <a:schemeClr val="tx1"/>
                </a:solidFill>
                <a:latin typeface="Consolas" panose="020B0609020204030204" pitchFamily="49" charset="0"/>
              </a:rPr>
              <a:t>record struct</a:t>
            </a:r>
            <a:r>
              <a:rPr lang="en-US" dirty="0"/>
              <a:t>), it is placed are the stack</a:t>
            </a:r>
          </a:p>
          <a:p>
            <a:r>
              <a:rPr lang="en-US" dirty="0"/>
              <a:t>When a property or field contains an instance of a </a:t>
            </a:r>
            <a:r>
              <a:rPr lang="en-US" dirty="0">
                <a:solidFill>
                  <a:schemeClr val="tx1"/>
                </a:solidFill>
              </a:rPr>
              <a:t>struct</a:t>
            </a:r>
            <a:r>
              <a:rPr lang="en-US" dirty="0"/>
              <a:t> </a:t>
            </a:r>
          </a:p>
          <a:p>
            <a:pPr lvl="1"/>
            <a:r>
              <a:rPr lang="en-US" dirty="0"/>
              <a:t>It is placed where the containing instance is</a:t>
            </a:r>
          </a:p>
          <a:p>
            <a:r>
              <a:rPr lang="en-US" dirty="0"/>
              <a:t>When a property or field contains an instance of a </a:t>
            </a:r>
            <a:r>
              <a:rPr lang="en-US" dirty="0">
                <a:solidFill>
                  <a:schemeClr val="tx1"/>
                </a:solidFill>
              </a:rPr>
              <a:t>class</a:t>
            </a:r>
            <a:r>
              <a:rPr lang="en-US" dirty="0"/>
              <a:t> </a:t>
            </a:r>
          </a:p>
          <a:p>
            <a:pPr lvl="1"/>
            <a:r>
              <a:rPr lang="en-US" dirty="0"/>
              <a:t>If it is a ref field, the containing instance must be on the stack and it is also placed on the stack</a:t>
            </a:r>
          </a:p>
          <a:p>
            <a:pPr lvl="1"/>
            <a:r>
              <a:rPr lang="en-US" dirty="0"/>
              <a:t>Otherwise, it is placed on </a:t>
            </a:r>
            <a:r>
              <a:rPr lang="en-US"/>
              <a:t>the heap</a:t>
            </a:r>
            <a:endParaRPr lang="en-US" dirty="0"/>
          </a:p>
          <a:p>
            <a:endParaRPr lang="en-US" dirty="0"/>
          </a:p>
        </p:txBody>
      </p:sp>
    </p:spTree>
    <p:extLst>
      <p:ext uri="{BB962C8B-B14F-4D97-AF65-F5344CB8AC3E}">
        <p14:creationId xmlns:p14="http://schemas.microsoft.com/office/powerpoint/2010/main" val="527138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D87144-627F-33BF-B7AA-19A9A7C242AA}"/>
              </a:ext>
            </a:extLst>
          </p:cNvPr>
          <p:cNvSpPr>
            <a:spLocks noGrp="1"/>
          </p:cNvSpPr>
          <p:nvPr>
            <p:ph type="title"/>
          </p:nvPr>
        </p:nvSpPr>
        <p:spPr>
          <a:xfrm>
            <a:off x="880281" y="921452"/>
            <a:ext cx="4985018" cy="3268639"/>
          </a:xfrm>
        </p:spPr>
        <p:txBody>
          <a:bodyPr vert="horz" lIns="91440" tIns="45720" rIns="91440" bIns="45720" rtlCol="0" anchor="b">
            <a:normAutofit/>
          </a:bodyPr>
          <a:lstStyle/>
          <a:p>
            <a:r>
              <a:rPr lang="en-US" sz="7200" kern="1200">
                <a:solidFill>
                  <a:schemeClr val="tx1"/>
                </a:solidFill>
                <a:latin typeface="+mj-lt"/>
                <a:ea typeface="+mj-ea"/>
                <a:cs typeface="+mj-cs"/>
              </a:rPr>
              <a:t>Classes, structs and records</a:t>
            </a:r>
          </a:p>
        </p:txBody>
      </p:sp>
      <p:sp>
        <p:nvSpPr>
          <p:cNvPr id="4" name="Text Placeholder 3">
            <a:extLst>
              <a:ext uri="{FF2B5EF4-FFF2-40B4-BE49-F238E27FC236}">
                <a16:creationId xmlns:a16="http://schemas.microsoft.com/office/drawing/2014/main" id="{49534E31-457B-218D-7821-FDDFB985F645}"/>
              </a:ext>
            </a:extLst>
          </p:cNvPr>
          <p:cNvSpPr>
            <a:spLocks noGrp="1"/>
          </p:cNvSpPr>
          <p:nvPr>
            <p:ph type="body" idx="1"/>
          </p:nvPr>
        </p:nvSpPr>
        <p:spPr>
          <a:xfrm>
            <a:off x="6745580" y="2511321"/>
            <a:ext cx="4985017" cy="1420409"/>
          </a:xfrm>
        </p:spPr>
        <p:txBody>
          <a:bodyPr vert="horz" lIns="91440" tIns="45720" rIns="91440" bIns="45720" rtlCol="0" anchor="t">
            <a:normAutofit/>
          </a:bodyPr>
          <a:lstStyle/>
          <a:p>
            <a:r>
              <a:rPr lang="en-US" sz="6000" kern="1200">
                <a:solidFill>
                  <a:schemeClr val="bg1"/>
                </a:solidFill>
                <a:latin typeface="+mn-lt"/>
                <a:ea typeface="+mn-ea"/>
                <a:cs typeface="+mn-cs"/>
              </a:rPr>
              <a:t>Demo first</a:t>
            </a:r>
          </a:p>
        </p:txBody>
      </p:sp>
    </p:spTree>
    <p:extLst>
      <p:ext uri="{BB962C8B-B14F-4D97-AF65-F5344CB8AC3E}">
        <p14:creationId xmlns:p14="http://schemas.microsoft.com/office/powerpoint/2010/main" val="3539441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83447D-1565-9424-B743-26FBAC6B2DA0}"/>
              </a:ext>
            </a:extLst>
          </p:cNvPr>
          <p:cNvSpPr>
            <a:spLocks noGrp="1"/>
          </p:cNvSpPr>
          <p:nvPr>
            <p:ph type="title"/>
          </p:nvPr>
        </p:nvSpPr>
        <p:spPr/>
        <p:txBody>
          <a:bodyPr/>
          <a:lstStyle/>
          <a:p>
            <a:r>
              <a:rPr lang="en-US" dirty="0"/>
              <a:t>Deciding between </a:t>
            </a:r>
            <a:r>
              <a:rPr lang="en-US" dirty="0">
                <a:solidFill>
                  <a:schemeClr val="tx1"/>
                </a:solidFill>
                <a:latin typeface="Consolas" panose="020B0609020204030204" pitchFamily="49" charset="0"/>
              </a:rPr>
              <a:t>class</a:t>
            </a:r>
            <a:r>
              <a:rPr lang="en-US" dirty="0"/>
              <a:t> and </a:t>
            </a:r>
            <a:r>
              <a:rPr lang="en-US" dirty="0">
                <a:solidFill>
                  <a:schemeClr val="tx1"/>
                </a:solidFill>
                <a:latin typeface="Consolas" panose="020B0609020204030204" pitchFamily="49" charset="0"/>
              </a:rPr>
              <a:t>struct</a:t>
            </a:r>
          </a:p>
        </p:txBody>
      </p:sp>
      <p:sp>
        <p:nvSpPr>
          <p:cNvPr id="6" name="Content Placeholder 5">
            <a:extLst>
              <a:ext uri="{FF2B5EF4-FFF2-40B4-BE49-F238E27FC236}">
                <a16:creationId xmlns:a16="http://schemas.microsoft.com/office/drawing/2014/main" id="{8EEFB449-95E1-1E96-61A0-92A8C1EAB068}"/>
              </a:ext>
            </a:extLst>
          </p:cNvPr>
          <p:cNvSpPr>
            <a:spLocks noGrp="1"/>
          </p:cNvSpPr>
          <p:nvPr>
            <p:ph idx="1"/>
          </p:nvPr>
        </p:nvSpPr>
        <p:spPr/>
        <p:txBody>
          <a:bodyPr>
            <a:normAutofit/>
          </a:bodyPr>
          <a:lstStyle/>
          <a:p>
            <a:r>
              <a:rPr lang="en-US" sz="2400" dirty="0"/>
              <a:t>Performance may be better with either ref or value types depending on what you are doing </a:t>
            </a:r>
          </a:p>
          <a:p>
            <a:r>
              <a:rPr lang="en-US" sz="2400" dirty="0"/>
              <a:t>Do you want passing semantics to be value or reference based?</a:t>
            </a:r>
          </a:p>
          <a:p>
            <a:pPr lvl="1"/>
            <a:r>
              <a:rPr lang="en-US" sz="2000" dirty="0"/>
              <a:t>Value semantics </a:t>
            </a:r>
            <a:r>
              <a:rPr lang="en-US" sz="2000" dirty="0">
                <a:sym typeface="Wingdings" panose="05000000000000000000" pitchFamily="2" charset="2"/>
              </a:rPr>
              <a:t> consider </a:t>
            </a:r>
            <a:r>
              <a:rPr lang="en-US" sz="2000" dirty="0"/>
              <a:t>struct types</a:t>
            </a:r>
          </a:p>
          <a:p>
            <a:r>
              <a:rPr lang="en-US" sz="2400" dirty="0"/>
              <a:t>Are your objects very small and accessed frequently as local variables?</a:t>
            </a:r>
          </a:p>
          <a:p>
            <a:pPr lvl="1"/>
            <a:r>
              <a:rPr lang="en-US" sz="2000" dirty="0"/>
              <a:t>Consider struct types</a:t>
            </a:r>
          </a:p>
          <a:p>
            <a:r>
              <a:rPr lang="en-US" sz="2400" dirty="0"/>
              <a:t>Classes are a good approach, unless one of the above apply or you have profiling data indicating excess allocations</a:t>
            </a:r>
          </a:p>
          <a:p>
            <a:endParaRPr lang="en-US" sz="2400" dirty="0"/>
          </a:p>
          <a:p>
            <a:pPr lvl="1"/>
            <a:endParaRPr lang="en-US" sz="2000" dirty="0"/>
          </a:p>
          <a:p>
            <a:pPr lvl="1"/>
            <a:endParaRPr lang="en-US" sz="2000" dirty="0"/>
          </a:p>
        </p:txBody>
      </p:sp>
    </p:spTree>
    <p:extLst>
      <p:ext uri="{BB962C8B-B14F-4D97-AF65-F5344CB8AC3E}">
        <p14:creationId xmlns:p14="http://schemas.microsoft.com/office/powerpoint/2010/main" val="3719827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3C76D-14B3-AFDB-D3D9-E011845BFF6D}"/>
              </a:ext>
            </a:extLst>
          </p:cNvPr>
          <p:cNvSpPr>
            <a:spLocks noGrp="1"/>
          </p:cNvSpPr>
          <p:nvPr>
            <p:ph type="title"/>
          </p:nvPr>
        </p:nvSpPr>
        <p:spPr/>
        <p:txBody>
          <a:bodyPr/>
          <a:lstStyle/>
          <a:p>
            <a:r>
              <a:rPr lang="en-US" dirty="0"/>
              <a:t>Records demo</a:t>
            </a:r>
          </a:p>
        </p:txBody>
      </p:sp>
      <p:sp>
        <p:nvSpPr>
          <p:cNvPr id="3" name="Text Placeholder 2">
            <a:extLst>
              <a:ext uri="{FF2B5EF4-FFF2-40B4-BE49-F238E27FC236}">
                <a16:creationId xmlns:a16="http://schemas.microsoft.com/office/drawing/2014/main" id="{8A372316-883B-453E-014F-34E4317AE7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6682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03C60-0850-D4FE-7B1F-6878024D883F}"/>
              </a:ext>
            </a:extLst>
          </p:cNvPr>
          <p:cNvSpPr>
            <a:spLocks noGrp="1"/>
          </p:cNvSpPr>
          <p:nvPr>
            <p:ph type="title"/>
          </p:nvPr>
        </p:nvSpPr>
        <p:spPr/>
        <p:txBody>
          <a:bodyPr/>
          <a:lstStyle/>
          <a:p>
            <a:r>
              <a:rPr lang="en-US" dirty="0"/>
              <a:t>Deciding whether to use records</a:t>
            </a:r>
          </a:p>
        </p:txBody>
      </p:sp>
      <p:sp>
        <p:nvSpPr>
          <p:cNvPr id="5" name="Content Placeholder 4">
            <a:extLst>
              <a:ext uri="{FF2B5EF4-FFF2-40B4-BE49-F238E27FC236}">
                <a16:creationId xmlns:a16="http://schemas.microsoft.com/office/drawing/2014/main" id="{D5F9161B-5FBA-DFAB-DA07-52CFCAD2F780}"/>
              </a:ext>
            </a:extLst>
          </p:cNvPr>
          <p:cNvSpPr>
            <a:spLocks noGrp="1"/>
          </p:cNvSpPr>
          <p:nvPr>
            <p:ph idx="1"/>
          </p:nvPr>
        </p:nvSpPr>
        <p:spPr/>
        <p:txBody>
          <a:bodyPr/>
          <a:lstStyle/>
          <a:p>
            <a:r>
              <a:rPr lang="en-US" dirty="0"/>
              <a:t>If you are using structs, use records or handcraft your equality</a:t>
            </a:r>
          </a:p>
          <a:p>
            <a:pPr lvl="1"/>
            <a:r>
              <a:rPr lang="en-US" dirty="0"/>
              <a:t>The non-record default struct equality will slow and may be incomplete/incorrect</a:t>
            </a:r>
          </a:p>
          <a:p>
            <a:r>
              <a:rPr lang="en-US" dirty="0"/>
              <a:t>If you are using classes</a:t>
            </a:r>
            <a:r>
              <a:rPr lang="en-US"/>
              <a:t>, do </a:t>
            </a:r>
            <a:r>
              <a:rPr lang="en-US" dirty="0"/>
              <a:t>you want value equality or reference equality?</a:t>
            </a:r>
          </a:p>
          <a:p>
            <a:pPr lvl="1"/>
            <a:r>
              <a:rPr lang="en-US" dirty="0"/>
              <a:t>Do you want to know if things are identical or exactly the same thing, which for us means the same location in memory</a:t>
            </a:r>
          </a:p>
        </p:txBody>
      </p:sp>
    </p:spTree>
    <p:extLst>
      <p:ext uri="{BB962C8B-B14F-4D97-AF65-F5344CB8AC3E}">
        <p14:creationId xmlns:p14="http://schemas.microsoft.com/office/powerpoint/2010/main" val="3096203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4EC1-1116-982A-6CE7-4D35B16C1324}"/>
              </a:ext>
            </a:extLst>
          </p:cNvPr>
          <p:cNvSpPr>
            <a:spLocks noGrp="1"/>
          </p:cNvSpPr>
          <p:nvPr>
            <p:ph type="title"/>
          </p:nvPr>
        </p:nvSpPr>
        <p:spPr/>
        <p:txBody>
          <a:bodyPr/>
          <a:lstStyle/>
          <a:p>
            <a:r>
              <a:rPr lang="en-US" dirty="0"/>
              <a:t>Discriminated Unions</a:t>
            </a:r>
          </a:p>
        </p:txBody>
      </p:sp>
      <p:sp>
        <p:nvSpPr>
          <p:cNvPr id="3" name="Text Placeholder 2">
            <a:extLst>
              <a:ext uri="{FF2B5EF4-FFF2-40B4-BE49-F238E27FC236}">
                <a16:creationId xmlns:a16="http://schemas.microsoft.com/office/drawing/2014/main" id="{6BF4670F-6A93-BA79-43D8-16EF758D34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20010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061FC7-1EB0-B4B9-452B-D64B9F57A0C4}"/>
              </a:ext>
            </a:extLst>
          </p:cNvPr>
          <p:cNvSpPr>
            <a:spLocks noGrp="1"/>
          </p:cNvSpPr>
          <p:nvPr>
            <p:ph type="title"/>
          </p:nvPr>
        </p:nvSpPr>
        <p:spPr/>
        <p:txBody>
          <a:bodyPr/>
          <a:lstStyle/>
          <a:p>
            <a:r>
              <a:rPr lang="en-US" dirty="0"/>
              <a:t>Discriminated Unions</a:t>
            </a:r>
          </a:p>
        </p:txBody>
      </p:sp>
      <p:sp>
        <p:nvSpPr>
          <p:cNvPr id="5" name="Content Placeholder 4">
            <a:extLst>
              <a:ext uri="{FF2B5EF4-FFF2-40B4-BE49-F238E27FC236}">
                <a16:creationId xmlns:a16="http://schemas.microsoft.com/office/drawing/2014/main" id="{58307476-7C5F-BC5B-F711-F4476DBDB71D}"/>
              </a:ext>
            </a:extLst>
          </p:cNvPr>
          <p:cNvSpPr>
            <a:spLocks noGrp="1"/>
          </p:cNvSpPr>
          <p:nvPr>
            <p:ph idx="1"/>
          </p:nvPr>
        </p:nvSpPr>
        <p:spPr/>
        <p:txBody>
          <a:bodyPr/>
          <a:lstStyle/>
          <a:p>
            <a:r>
              <a:rPr lang="en-US" dirty="0"/>
              <a:t>Do you know what it is?</a:t>
            </a:r>
          </a:p>
          <a:p>
            <a:pPr lvl="1"/>
            <a:r>
              <a:rPr lang="en-US" dirty="0"/>
              <a:t>Typescript or F#?</a:t>
            </a:r>
          </a:p>
          <a:p>
            <a:pPr lvl="1"/>
            <a:r>
              <a:rPr lang="en-US" dirty="0"/>
              <a:t>Tagged unions have names for members, type unions do not</a:t>
            </a:r>
          </a:p>
          <a:p>
            <a:r>
              <a:rPr lang="en-US" dirty="0"/>
              <a:t>Are performance compromises or allocations OK?</a:t>
            </a:r>
          </a:p>
          <a:p>
            <a:r>
              <a:rPr lang="en-US" dirty="0"/>
              <a:t>Are typed unions important to you?</a:t>
            </a:r>
          </a:p>
          <a:p>
            <a:r>
              <a:rPr lang="en-US" dirty="0"/>
              <a:t>Are closed sets important to you?</a:t>
            </a:r>
          </a:p>
          <a:p>
            <a:r>
              <a:rPr lang="en-US" dirty="0"/>
              <a:t>Are open sets important to you?</a:t>
            </a:r>
          </a:p>
        </p:txBody>
      </p:sp>
    </p:spTree>
    <p:extLst>
      <p:ext uri="{BB962C8B-B14F-4D97-AF65-F5344CB8AC3E}">
        <p14:creationId xmlns:p14="http://schemas.microsoft.com/office/powerpoint/2010/main" val="351349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46A7-2E30-EDDD-272C-806A358A0FC5}"/>
              </a:ext>
            </a:extLst>
          </p:cNvPr>
          <p:cNvSpPr>
            <a:spLocks noGrp="1"/>
          </p:cNvSpPr>
          <p:nvPr>
            <p:ph type="title"/>
          </p:nvPr>
        </p:nvSpPr>
        <p:spPr/>
        <p:txBody>
          <a:bodyPr/>
          <a:lstStyle/>
          <a:p>
            <a:r>
              <a:rPr lang="en-US" dirty="0"/>
              <a:t>DU to aid expanding value sets</a:t>
            </a:r>
          </a:p>
        </p:txBody>
      </p:sp>
      <p:sp>
        <p:nvSpPr>
          <p:cNvPr id="3" name="Content Placeholder 2">
            <a:extLst>
              <a:ext uri="{FF2B5EF4-FFF2-40B4-BE49-F238E27FC236}">
                <a16:creationId xmlns:a16="http://schemas.microsoft.com/office/drawing/2014/main" id="{88446E7D-C305-3558-8E8F-440650F66EC6}"/>
              </a:ext>
            </a:extLst>
          </p:cNvPr>
          <p:cNvSpPr>
            <a:spLocks noGrp="1"/>
          </p:cNvSpPr>
          <p:nvPr>
            <p:ph idx="1"/>
          </p:nvPr>
        </p:nvSpPr>
        <p:spPr/>
        <p:txBody>
          <a:bodyPr>
            <a:normAutofit lnSpcReduction="10000"/>
          </a:bodyPr>
          <a:lstStyle/>
          <a:p>
            <a:pPr>
              <a:lnSpc>
                <a:spcPct val="100000"/>
              </a:lnSpc>
              <a:spcBef>
                <a:spcPts val="0"/>
              </a:spcBef>
            </a:pPr>
            <a:r>
              <a:rPr lang="en-US" sz="2000" dirty="0"/>
              <a:t>public </a:t>
            </a:r>
            <a:r>
              <a:rPr lang="en-US" sz="2000" dirty="0" err="1"/>
              <a:t>enum</a:t>
            </a:r>
            <a:r>
              <a:rPr lang="en-US" sz="2000" dirty="0"/>
              <a:t> </a:t>
            </a:r>
            <a:r>
              <a:rPr lang="en-US" sz="2000" dirty="0" err="1"/>
              <a:t>PageState</a:t>
            </a:r>
            <a:endParaRPr lang="en-US" sz="2000" dirty="0"/>
          </a:p>
          <a:p>
            <a:pPr>
              <a:lnSpc>
                <a:spcPct val="100000"/>
              </a:lnSpc>
              <a:spcBef>
                <a:spcPts val="0"/>
              </a:spcBef>
            </a:pPr>
            <a:r>
              <a:rPr lang="en-US" sz="2000" dirty="0"/>
              <a:t>{</a:t>
            </a:r>
          </a:p>
          <a:p>
            <a:pPr>
              <a:lnSpc>
                <a:spcPct val="100000"/>
              </a:lnSpc>
              <a:spcBef>
                <a:spcPts val="0"/>
              </a:spcBef>
            </a:pPr>
            <a:r>
              <a:rPr lang="en-US" sz="2000" dirty="0"/>
              <a:t>    </a:t>
            </a:r>
            <a:r>
              <a:rPr lang="en-US" sz="2000" dirty="0" err="1"/>
              <a:t>NotLoaded</a:t>
            </a:r>
            <a:r>
              <a:rPr lang="en-US" sz="2000" dirty="0"/>
              <a:t>,</a:t>
            </a:r>
          </a:p>
          <a:p>
            <a:pPr>
              <a:lnSpc>
                <a:spcPct val="100000"/>
              </a:lnSpc>
              <a:spcBef>
                <a:spcPts val="0"/>
              </a:spcBef>
            </a:pPr>
            <a:r>
              <a:rPr lang="en-US" sz="2000" dirty="0"/>
              <a:t>    Loading,</a:t>
            </a:r>
          </a:p>
          <a:p>
            <a:pPr>
              <a:lnSpc>
                <a:spcPct val="100000"/>
              </a:lnSpc>
              <a:spcBef>
                <a:spcPts val="0"/>
              </a:spcBef>
            </a:pPr>
            <a:r>
              <a:rPr lang="en-US" sz="2000" dirty="0"/>
              <a:t>    Loaded,</a:t>
            </a:r>
          </a:p>
          <a:p>
            <a:pPr>
              <a:lnSpc>
                <a:spcPct val="100000"/>
              </a:lnSpc>
              <a:spcBef>
                <a:spcPts val="0"/>
              </a:spcBef>
            </a:pPr>
            <a:r>
              <a:rPr lang="en-US" sz="2000" dirty="0"/>
              <a:t>}</a:t>
            </a:r>
          </a:p>
          <a:p>
            <a:pPr>
              <a:lnSpc>
                <a:spcPct val="100000"/>
              </a:lnSpc>
              <a:spcBef>
                <a:spcPts val="0"/>
              </a:spcBef>
            </a:pPr>
            <a:r>
              <a:rPr lang="en-US" sz="2000" dirty="0"/>
              <a:t>...</a:t>
            </a:r>
          </a:p>
          <a:p>
            <a:pPr>
              <a:lnSpc>
                <a:spcPct val="100000"/>
              </a:lnSpc>
              <a:spcBef>
                <a:spcPts val="0"/>
              </a:spcBef>
            </a:pPr>
            <a:r>
              <a:rPr lang="en-US" sz="2000" dirty="0"/>
              <a:t>        </a:t>
            </a:r>
            <a:r>
              <a:rPr lang="en-US" sz="2000" dirty="0" err="1"/>
              <a:t>this.state</a:t>
            </a:r>
            <a:r>
              <a:rPr lang="en-US" sz="2000" dirty="0"/>
              <a:t> switch</a:t>
            </a:r>
          </a:p>
          <a:p>
            <a:pPr>
              <a:lnSpc>
                <a:spcPct val="100000"/>
              </a:lnSpc>
              <a:spcBef>
                <a:spcPts val="0"/>
              </a:spcBef>
            </a:pPr>
            <a:r>
              <a:rPr lang="en-US" sz="2000" dirty="0"/>
              <a:t>        {</a:t>
            </a:r>
          </a:p>
          <a:p>
            <a:pPr>
              <a:lnSpc>
                <a:spcPct val="100000"/>
              </a:lnSpc>
              <a:spcBef>
                <a:spcPts val="0"/>
              </a:spcBef>
            </a:pPr>
            <a:r>
              <a:rPr lang="en-US" sz="2000" dirty="0"/>
              <a:t>            </a:t>
            </a:r>
            <a:r>
              <a:rPr lang="en-US" sz="2000" dirty="0" err="1"/>
              <a:t>PageState.NotLoaded</a:t>
            </a:r>
            <a:r>
              <a:rPr lang="en-US" sz="2000" dirty="0"/>
              <a:t> =&gt; </a:t>
            </a:r>
            <a:r>
              <a:rPr lang="en-US" sz="2000" dirty="0" err="1"/>
              <a:t>ShowLoadButton</a:t>
            </a:r>
            <a:r>
              <a:rPr lang="en-US" sz="2000" dirty="0"/>
              <a:t>(),</a:t>
            </a:r>
          </a:p>
          <a:p>
            <a:pPr>
              <a:lnSpc>
                <a:spcPct val="100000"/>
              </a:lnSpc>
              <a:spcBef>
                <a:spcPts val="0"/>
              </a:spcBef>
            </a:pPr>
            <a:r>
              <a:rPr lang="en-US" sz="2000" dirty="0"/>
              <a:t>            </a:t>
            </a:r>
            <a:r>
              <a:rPr lang="en-US" sz="2000" dirty="0" err="1"/>
              <a:t>PageState.Loading</a:t>
            </a:r>
            <a:r>
              <a:rPr lang="en-US" sz="2000" dirty="0"/>
              <a:t> =&gt; </a:t>
            </a:r>
            <a:r>
              <a:rPr lang="en-US" sz="2000" dirty="0" err="1"/>
              <a:t>ShowLoadingSpinner</a:t>
            </a:r>
            <a:r>
              <a:rPr lang="en-US" sz="2000" dirty="0"/>
              <a:t>(),</a:t>
            </a:r>
          </a:p>
          <a:p>
            <a:pPr>
              <a:lnSpc>
                <a:spcPct val="100000"/>
              </a:lnSpc>
              <a:spcBef>
                <a:spcPts val="0"/>
              </a:spcBef>
            </a:pPr>
            <a:r>
              <a:rPr lang="en-US" sz="2000" dirty="0"/>
              <a:t>            </a:t>
            </a:r>
            <a:r>
              <a:rPr lang="en-US" sz="2000" dirty="0" err="1"/>
              <a:t>PageState</a:t>
            </a:r>
            <a:r>
              <a:rPr lang="en-US" sz="2000" dirty="0"/>
              <a:t>. </a:t>
            </a:r>
            <a:r>
              <a:rPr lang="en-US" sz="2000" dirty="0" err="1"/>
              <a:t>howData</a:t>
            </a:r>
            <a:r>
              <a:rPr lang="en-US" sz="2000" dirty="0"/>
              <a:t> =&gt; </a:t>
            </a:r>
            <a:r>
              <a:rPr lang="en-US" sz="2000" dirty="0" err="1"/>
              <a:t>ShowLoadButton</a:t>
            </a:r>
            <a:r>
              <a:rPr lang="en-US" sz="2000" dirty="0"/>
              <a:t>(),</a:t>
            </a:r>
          </a:p>
          <a:p>
            <a:pPr>
              <a:lnSpc>
                <a:spcPct val="100000"/>
              </a:lnSpc>
              <a:spcBef>
                <a:spcPts val="0"/>
              </a:spcBef>
            </a:pPr>
            <a:r>
              <a:rPr lang="en-US" sz="2000" dirty="0"/>
              <a:t>            _ =&gt; Unreachable;</a:t>
            </a:r>
          </a:p>
          <a:p>
            <a:pPr>
              <a:lnSpc>
                <a:spcPct val="100000"/>
              </a:lnSpc>
              <a:spcBef>
                <a:spcPts val="0"/>
              </a:spcBef>
            </a:pPr>
            <a:r>
              <a:rPr lang="en-US" sz="2000" dirty="0"/>
              <a:t>        }</a:t>
            </a:r>
          </a:p>
          <a:p>
            <a:pPr>
              <a:lnSpc>
                <a:spcPct val="100000"/>
              </a:lnSpc>
              <a:spcBef>
                <a:spcPts val="0"/>
              </a:spcBef>
            </a:pPr>
            <a:r>
              <a:rPr lang="en-US" sz="2000" dirty="0"/>
              <a:t>...</a:t>
            </a:r>
          </a:p>
        </p:txBody>
      </p:sp>
    </p:spTree>
    <p:extLst>
      <p:ext uri="{BB962C8B-B14F-4D97-AF65-F5344CB8AC3E}">
        <p14:creationId xmlns:p14="http://schemas.microsoft.com/office/powerpoint/2010/main" val="361658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12" end="12"/>
                                            </p:txEl>
                                          </p:spTgt>
                                        </p:tgtEl>
                                        <p:attrNameLst>
                                          <p:attrName>style.opacity</p:attrName>
                                        </p:attrNameLst>
                                      </p:cBhvr>
                                      <p:to>
                                        <p:strVal val="0.25"/>
                                      </p:to>
                                    </p:set>
                                    <p:animEffect filter="image" prLst="opacity: 0.25">
                                      <p:cBhvr rctx="IE">
                                        <p:cTn id="7" dur="indefinite"/>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1F8627-4997-9428-2047-92DC2C42B90D}"/>
              </a:ext>
            </a:extLst>
          </p:cNvPr>
          <p:cNvSpPr>
            <a:spLocks noGrp="1"/>
          </p:cNvSpPr>
          <p:nvPr>
            <p:ph type="title"/>
          </p:nvPr>
        </p:nvSpPr>
        <p:spPr/>
        <p:txBody>
          <a:bodyPr/>
          <a:lstStyle/>
          <a:p>
            <a:r>
              <a:rPr lang="en-US" dirty="0"/>
              <a:t>F# Discriminated Union - Tagged</a:t>
            </a:r>
          </a:p>
        </p:txBody>
      </p:sp>
      <p:sp>
        <p:nvSpPr>
          <p:cNvPr id="5" name="Content Placeholder 4">
            <a:extLst>
              <a:ext uri="{FF2B5EF4-FFF2-40B4-BE49-F238E27FC236}">
                <a16:creationId xmlns:a16="http://schemas.microsoft.com/office/drawing/2014/main" id="{88BEF90C-7349-58C2-7D19-8176C668ED0F}"/>
              </a:ext>
            </a:extLst>
          </p:cNvPr>
          <p:cNvSpPr>
            <a:spLocks noGrp="1"/>
          </p:cNvSpPr>
          <p:nvPr>
            <p:ph idx="1"/>
          </p:nvPr>
        </p:nvSpPr>
        <p:spPr>
          <a:xfrm>
            <a:off x="609600" y="1825625"/>
            <a:ext cx="10972800" cy="2252712"/>
          </a:xfrm>
        </p:spPr>
        <p:txBody>
          <a:bodyPr/>
          <a:lstStyle/>
          <a:p>
            <a:r>
              <a:rPr lang="en-US" b="0" i="0" dirty="0">
                <a:solidFill>
                  <a:srgbClr val="0101FD"/>
                </a:solidFill>
                <a:effectLst/>
                <a:latin typeface="SFMono-Regular"/>
              </a:rPr>
              <a:t>type</a:t>
            </a:r>
            <a:r>
              <a:rPr lang="en-US" b="0" i="0" dirty="0">
                <a:solidFill>
                  <a:srgbClr val="161616"/>
                </a:solidFill>
                <a:effectLst/>
                <a:latin typeface="SFMono-Regular"/>
              </a:rPr>
              <a:t> </a:t>
            </a:r>
            <a:r>
              <a:rPr lang="en-US" b="0" i="0" dirty="0">
                <a:solidFill>
                  <a:srgbClr val="006881"/>
                </a:solidFill>
                <a:effectLst/>
                <a:latin typeface="SFMono-Regular"/>
              </a:rPr>
              <a:t>Shape</a:t>
            </a:r>
            <a:r>
              <a:rPr lang="en-US" b="0" i="0" dirty="0">
                <a:solidFill>
                  <a:srgbClr val="161616"/>
                </a:solidFill>
                <a:effectLst/>
                <a:latin typeface="SFMono-Regular"/>
              </a:rPr>
              <a:t> = </a:t>
            </a:r>
          </a:p>
          <a:p>
            <a:r>
              <a:rPr lang="en-US" b="0" i="0" dirty="0">
                <a:solidFill>
                  <a:srgbClr val="161616"/>
                </a:solidFill>
                <a:effectLst/>
                <a:latin typeface="SFMono-Regular"/>
              </a:rPr>
              <a:t>   | Rectangle </a:t>
            </a:r>
            <a:r>
              <a:rPr lang="en-US" b="0" i="0" dirty="0">
                <a:solidFill>
                  <a:srgbClr val="0101FD"/>
                </a:solidFill>
                <a:effectLst/>
                <a:latin typeface="SFMono-Regular"/>
              </a:rPr>
              <a:t>of</a:t>
            </a:r>
            <a:r>
              <a:rPr lang="en-US" b="0" i="0" dirty="0">
                <a:solidFill>
                  <a:srgbClr val="161616"/>
                </a:solidFill>
                <a:effectLst/>
                <a:latin typeface="SFMono-Regular"/>
              </a:rPr>
              <a:t> width : float * length : float  </a:t>
            </a:r>
          </a:p>
          <a:p>
            <a:r>
              <a:rPr lang="en-US" b="0" i="0" dirty="0">
                <a:solidFill>
                  <a:srgbClr val="161616"/>
                </a:solidFill>
                <a:effectLst/>
                <a:latin typeface="SFMono-Regular"/>
              </a:rPr>
              <a:t>   | Circle </a:t>
            </a:r>
            <a:r>
              <a:rPr lang="en-US" b="0" i="0" dirty="0">
                <a:solidFill>
                  <a:srgbClr val="0101FD"/>
                </a:solidFill>
                <a:effectLst/>
                <a:latin typeface="SFMono-Regular"/>
              </a:rPr>
              <a:t>of</a:t>
            </a:r>
            <a:r>
              <a:rPr lang="en-US" b="0" i="0" dirty="0">
                <a:solidFill>
                  <a:srgbClr val="161616"/>
                </a:solidFill>
                <a:effectLst/>
                <a:latin typeface="SFMono-Regular"/>
              </a:rPr>
              <a:t> radius : float</a:t>
            </a:r>
          </a:p>
          <a:p>
            <a:r>
              <a:rPr lang="en-US" b="0" i="0" dirty="0">
                <a:solidFill>
                  <a:srgbClr val="161616"/>
                </a:solidFill>
                <a:effectLst/>
                <a:latin typeface="SFMono-Regular"/>
              </a:rPr>
              <a:t>   | Prism </a:t>
            </a:r>
            <a:r>
              <a:rPr lang="en-US" b="0" i="0" dirty="0">
                <a:solidFill>
                  <a:srgbClr val="0101FD"/>
                </a:solidFill>
                <a:effectLst/>
                <a:latin typeface="SFMono-Regular"/>
              </a:rPr>
              <a:t>of</a:t>
            </a:r>
            <a:r>
              <a:rPr lang="en-US" b="0" i="0" dirty="0">
                <a:solidFill>
                  <a:srgbClr val="161616"/>
                </a:solidFill>
                <a:effectLst/>
                <a:latin typeface="SFMono-Regular"/>
              </a:rPr>
              <a:t> width : float * float * height : float</a:t>
            </a:r>
          </a:p>
          <a:p>
            <a:endParaRPr lang="en-US" dirty="0">
              <a:solidFill>
                <a:srgbClr val="161616"/>
              </a:solidFill>
              <a:latin typeface="SFMono-Regular"/>
            </a:endParaRPr>
          </a:p>
          <a:p>
            <a:endParaRPr lang="en-US" dirty="0"/>
          </a:p>
        </p:txBody>
      </p:sp>
      <p:sp>
        <p:nvSpPr>
          <p:cNvPr id="6" name="TextBox 5">
            <a:extLst>
              <a:ext uri="{FF2B5EF4-FFF2-40B4-BE49-F238E27FC236}">
                <a16:creationId xmlns:a16="http://schemas.microsoft.com/office/drawing/2014/main" id="{EC0085E2-901E-A46D-30FE-038253AFE75B}"/>
              </a:ext>
            </a:extLst>
          </p:cNvPr>
          <p:cNvSpPr txBox="1"/>
          <p:nvPr/>
        </p:nvSpPr>
        <p:spPr>
          <a:xfrm>
            <a:off x="609600" y="3948183"/>
            <a:ext cx="8984319" cy="523220"/>
          </a:xfrm>
          <a:prstGeom prst="rect">
            <a:avLst/>
          </a:prstGeom>
          <a:noFill/>
        </p:spPr>
        <p:txBody>
          <a:bodyPr wrap="none" rtlCol="0">
            <a:spAutoFit/>
          </a:bodyPr>
          <a:lstStyle/>
          <a:p>
            <a:r>
              <a:rPr lang="en-US" sz="2800" dirty="0"/>
              <a:t>You generally deconstruct in a switch to the </a:t>
            </a:r>
            <a:r>
              <a:rPr lang="en-US" sz="2800" dirty="0" err="1"/>
              <a:t>the</a:t>
            </a:r>
            <a:r>
              <a:rPr lang="en-US" sz="2800" dirty="0"/>
              <a:t> specific type</a:t>
            </a:r>
          </a:p>
        </p:txBody>
      </p:sp>
    </p:spTree>
    <p:extLst>
      <p:ext uri="{BB962C8B-B14F-4D97-AF65-F5344CB8AC3E}">
        <p14:creationId xmlns:p14="http://schemas.microsoft.com/office/powerpoint/2010/main" val="254470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ED8988-D173-AB76-06F5-9DE92D580D87}"/>
              </a:ext>
            </a:extLst>
          </p:cNvPr>
          <p:cNvSpPr>
            <a:spLocks noGrp="1"/>
          </p:cNvSpPr>
          <p:nvPr>
            <p:ph type="title"/>
          </p:nvPr>
        </p:nvSpPr>
        <p:spPr/>
        <p:txBody>
          <a:bodyPr/>
          <a:lstStyle/>
          <a:p>
            <a:r>
              <a:rPr lang="en-US" dirty="0"/>
              <a:t>Common DU’s in F#</a:t>
            </a:r>
          </a:p>
        </p:txBody>
      </p:sp>
      <p:sp>
        <p:nvSpPr>
          <p:cNvPr id="5" name="Content Placeholder 4">
            <a:extLst>
              <a:ext uri="{FF2B5EF4-FFF2-40B4-BE49-F238E27FC236}">
                <a16:creationId xmlns:a16="http://schemas.microsoft.com/office/drawing/2014/main" id="{E8F1262F-E556-8064-1B30-7D2D21C03EC6}"/>
              </a:ext>
            </a:extLst>
          </p:cNvPr>
          <p:cNvSpPr>
            <a:spLocks noGrp="1"/>
          </p:cNvSpPr>
          <p:nvPr>
            <p:ph idx="1"/>
          </p:nvPr>
        </p:nvSpPr>
        <p:spPr/>
        <p:txBody>
          <a:bodyPr/>
          <a:lstStyle/>
          <a:p>
            <a:r>
              <a:rPr lang="en-US" dirty="0"/>
              <a:t>Result&lt;T, Terror&gt;</a:t>
            </a:r>
          </a:p>
          <a:p>
            <a:r>
              <a:rPr lang="en-US" dirty="0"/>
              <a:t>Option&lt;T&gt; (this is called “Some” in some languages)</a:t>
            </a:r>
          </a:p>
          <a:p>
            <a:r>
              <a:rPr lang="en-US" dirty="0" err="1"/>
              <a:t>OneOf</a:t>
            </a:r>
            <a:r>
              <a:rPr lang="en-US" dirty="0"/>
              <a:t>&lt;T1,T2,T3&gt;</a:t>
            </a:r>
          </a:p>
        </p:txBody>
      </p:sp>
    </p:spTree>
    <p:extLst>
      <p:ext uri="{BB962C8B-B14F-4D97-AF65-F5344CB8AC3E}">
        <p14:creationId xmlns:p14="http://schemas.microsoft.com/office/powerpoint/2010/main" val="1437585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2621E-53C2-7942-46AE-0722555A3676}"/>
              </a:ext>
            </a:extLst>
          </p:cNvPr>
          <p:cNvSpPr>
            <a:spLocks noGrp="1"/>
          </p:cNvSpPr>
          <p:nvPr>
            <p:ph type="title"/>
          </p:nvPr>
        </p:nvSpPr>
        <p:spPr/>
        <p:txBody>
          <a:bodyPr/>
          <a:lstStyle/>
          <a:p>
            <a:r>
              <a:rPr lang="en-US" dirty="0"/>
              <a:t>Imaginary syntax – typed unions</a:t>
            </a:r>
          </a:p>
        </p:txBody>
      </p:sp>
      <p:sp>
        <p:nvSpPr>
          <p:cNvPr id="3" name="Content Placeholder 2">
            <a:extLst>
              <a:ext uri="{FF2B5EF4-FFF2-40B4-BE49-F238E27FC236}">
                <a16:creationId xmlns:a16="http://schemas.microsoft.com/office/drawing/2014/main" id="{028756B2-0595-A68C-B241-FD72CA4EC633}"/>
              </a:ext>
            </a:extLst>
          </p:cNvPr>
          <p:cNvSpPr>
            <a:spLocks noGrp="1"/>
          </p:cNvSpPr>
          <p:nvPr>
            <p:ph idx="1"/>
          </p:nvPr>
        </p:nvSpPr>
        <p:spPr/>
        <p:txBody>
          <a:bodyPr/>
          <a:lstStyle/>
          <a:p>
            <a:r>
              <a:rPr lang="en-US" dirty="0"/>
              <a:t>void M(union (</a:t>
            </a:r>
            <a:r>
              <a:rPr lang="en-US" dirty="0" err="1"/>
              <a:t>int|string</a:t>
            </a:r>
            <a:r>
              <a:rPr lang="en-US" dirty="0"/>
              <a:t>) x);</a:t>
            </a:r>
          </a:p>
          <a:p>
            <a:endParaRPr lang="en-US" dirty="0"/>
          </a:p>
          <a:p>
            <a:r>
              <a:rPr lang="en-US" dirty="0"/>
              <a:t>// is this the same or a different overload?</a:t>
            </a:r>
          </a:p>
          <a:p>
            <a:r>
              <a:rPr lang="en-US" dirty="0"/>
              <a:t>void M(union (</a:t>
            </a:r>
            <a:r>
              <a:rPr lang="en-US" dirty="0" err="1"/>
              <a:t>int|string</a:t>
            </a:r>
            <a:r>
              <a:rPr lang="en-US" dirty="0"/>
              <a:t>) x);</a:t>
            </a:r>
          </a:p>
        </p:txBody>
      </p:sp>
    </p:spTree>
    <p:extLst>
      <p:ext uri="{BB962C8B-B14F-4D97-AF65-F5344CB8AC3E}">
        <p14:creationId xmlns:p14="http://schemas.microsoft.com/office/powerpoint/2010/main" val="2126433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36BF-68DE-988D-6A2D-861F096CA667}"/>
              </a:ext>
            </a:extLst>
          </p:cNvPr>
          <p:cNvSpPr>
            <a:spLocks noGrp="1"/>
          </p:cNvSpPr>
          <p:nvPr>
            <p:ph type="title"/>
          </p:nvPr>
        </p:nvSpPr>
        <p:spPr/>
        <p:txBody>
          <a:bodyPr/>
          <a:lstStyle/>
          <a:p>
            <a:r>
              <a:rPr lang="en-US" dirty="0"/>
              <a:t>Equality</a:t>
            </a:r>
          </a:p>
        </p:txBody>
      </p:sp>
      <p:sp>
        <p:nvSpPr>
          <p:cNvPr id="3" name="Text Placeholder 2">
            <a:extLst>
              <a:ext uri="{FF2B5EF4-FFF2-40B4-BE49-F238E27FC236}">
                <a16:creationId xmlns:a16="http://schemas.microsoft.com/office/drawing/2014/main" id="{96CECDD8-4125-570C-E549-B300CB27B80E}"/>
              </a:ext>
            </a:extLst>
          </p:cNvPr>
          <p:cNvSpPr>
            <a:spLocks noGrp="1"/>
          </p:cNvSpPr>
          <p:nvPr>
            <p:ph type="body" idx="1"/>
          </p:nvPr>
        </p:nvSpPr>
        <p:spPr/>
        <p:txBody>
          <a:bodyPr/>
          <a:lstStyle/>
          <a:p>
            <a:r>
              <a:rPr lang="en-US" dirty="0"/>
              <a:t>Puzzles</a:t>
            </a:r>
          </a:p>
        </p:txBody>
      </p:sp>
    </p:spTree>
    <p:extLst>
      <p:ext uri="{BB962C8B-B14F-4D97-AF65-F5344CB8AC3E}">
        <p14:creationId xmlns:p14="http://schemas.microsoft.com/office/powerpoint/2010/main" val="1281381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43E78A-F748-7E90-8A5B-B063C9946347}"/>
              </a:ext>
            </a:extLst>
          </p:cNvPr>
          <p:cNvSpPr>
            <a:spLocks noGrp="1"/>
          </p:cNvSpPr>
          <p:nvPr>
            <p:ph type="title"/>
          </p:nvPr>
        </p:nvSpPr>
        <p:spPr/>
        <p:txBody>
          <a:bodyPr/>
          <a:lstStyle/>
          <a:p>
            <a:r>
              <a:rPr lang="en-US" dirty="0"/>
              <a:t>Closed vs open set</a:t>
            </a:r>
          </a:p>
        </p:txBody>
      </p:sp>
      <p:sp>
        <p:nvSpPr>
          <p:cNvPr id="5" name="Content Placeholder 4">
            <a:extLst>
              <a:ext uri="{FF2B5EF4-FFF2-40B4-BE49-F238E27FC236}">
                <a16:creationId xmlns:a16="http://schemas.microsoft.com/office/drawing/2014/main" id="{22BF2EF2-264F-2483-0555-363343BFAE05}"/>
              </a:ext>
            </a:extLst>
          </p:cNvPr>
          <p:cNvSpPr>
            <a:spLocks noGrp="1"/>
          </p:cNvSpPr>
          <p:nvPr>
            <p:ph idx="1"/>
          </p:nvPr>
        </p:nvSpPr>
        <p:spPr/>
        <p:txBody>
          <a:bodyPr/>
          <a:lstStyle/>
          <a:p>
            <a:r>
              <a:rPr lang="en-US" dirty="0"/>
              <a:t>Default is problematic, regardless</a:t>
            </a:r>
          </a:p>
        </p:txBody>
      </p:sp>
    </p:spTree>
    <p:extLst>
      <p:ext uri="{BB962C8B-B14F-4D97-AF65-F5344CB8AC3E}">
        <p14:creationId xmlns:p14="http://schemas.microsoft.com/office/powerpoint/2010/main" val="854014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8FFB-C53C-CB4F-A44A-8374DBAE747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40DF70A-97ED-3474-FF33-467F9A2DC6DA}"/>
              </a:ext>
            </a:extLst>
          </p:cNvPr>
          <p:cNvSpPr>
            <a:spLocks noGrp="1"/>
          </p:cNvSpPr>
          <p:nvPr>
            <p:ph idx="1"/>
          </p:nvPr>
        </p:nvSpPr>
        <p:spPr/>
        <p:txBody>
          <a:bodyPr/>
          <a:lstStyle/>
          <a:p>
            <a:r>
              <a:rPr lang="en-US" dirty="0"/>
              <a:t>More on heap and stack details (not ref struct): </a:t>
            </a:r>
            <a:r>
              <a:rPr lang="en-US" dirty="0">
                <a:hlinkClick r:id="rId2"/>
              </a:rPr>
              <a:t>Understanding the Stack and Heap in C# | </a:t>
            </a:r>
            <a:r>
              <a:rPr lang="en-US" dirty="0" err="1">
                <a:hlinkClick r:id="rId2"/>
              </a:rPr>
              <a:t>endjin</a:t>
            </a:r>
            <a:r>
              <a:rPr lang="en-US" dirty="0">
                <a:hlinkClick r:id="rId2"/>
              </a:rPr>
              <a:t> - Azure Data Analytics Consultancy UK</a:t>
            </a:r>
            <a:endParaRPr lang="en-US" dirty="0"/>
          </a:p>
          <a:p>
            <a:endParaRPr lang="en-US" dirty="0"/>
          </a:p>
          <a:p>
            <a:endParaRPr lang="en-US" dirty="0"/>
          </a:p>
        </p:txBody>
      </p:sp>
    </p:spTree>
    <p:extLst>
      <p:ext uri="{BB962C8B-B14F-4D97-AF65-F5344CB8AC3E}">
        <p14:creationId xmlns:p14="http://schemas.microsoft.com/office/powerpoint/2010/main" val="413443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A2B40-1520-0CA9-C581-A1C7B276C935}"/>
              </a:ext>
            </a:extLst>
          </p:cNvPr>
          <p:cNvSpPr>
            <a:spLocks noGrp="1"/>
          </p:cNvSpPr>
          <p:nvPr>
            <p:ph type="title"/>
          </p:nvPr>
        </p:nvSpPr>
        <p:spPr/>
        <p:txBody>
          <a:bodyPr/>
          <a:lstStyle/>
          <a:p>
            <a:r>
              <a:rPr lang="en-US" dirty="0"/>
              <a:t>Stack/heap review</a:t>
            </a:r>
          </a:p>
        </p:txBody>
      </p:sp>
      <p:sp>
        <p:nvSpPr>
          <p:cNvPr id="3" name="Text Placeholder 2">
            <a:extLst>
              <a:ext uri="{FF2B5EF4-FFF2-40B4-BE49-F238E27FC236}">
                <a16:creationId xmlns:a16="http://schemas.microsoft.com/office/drawing/2014/main" id="{A63843FA-2ECF-70E3-660A-2D168683F5D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149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and stack review</a:t>
            </a:r>
          </a:p>
        </p:txBody>
      </p:sp>
      <p:sp>
        <p:nvSpPr>
          <p:cNvPr id="3" name="Flowchart: Magnetic Disk 2"/>
          <p:cNvSpPr/>
          <p:nvPr/>
        </p:nvSpPr>
        <p:spPr bwMode="auto">
          <a:xfrm>
            <a:off x="3891778" y="1371601"/>
            <a:ext cx="1494263" cy="3713356"/>
          </a:xfrm>
          <a:prstGeom prst="flowChartMagneticDisk">
            <a:avLst/>
          </a:prstGeom>
          <a:solidFill>
            <a:schemeClr val="bg2">
              <a:lumMod val="75000"/>
            </a:schemeClr>
          </a:solidFill>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tIns="457200" bIns="45720" rtlCol="0" anchor="ctr"/>
          <a:lstStyle/>
          <a:p>
            <a:pPr algn="ctr" eaLnBrk="0" fontAlgn="base" hangingPunct="0">
              <a:spcBef>
                <a:spcPct val="0"/>
              </a:spcBef>
              <a:spcAft>
                <a:spcPct val="0"/>
              </a:spcAft>
            </a:pPr>
            <a:r>
              <a:rPr lang="en-US" sz="2800" dirty="0">
                <a:solidFill>
                  <a:prstClr val="black"/>
                </a:solidFill>
                <a:latin typeface="Arial" panose="020B0604020202020204" pitchFamily="34" charset="0"/>
                <a:cs typeface="Arial" panose="020B0604020202020204" pitchFamily="34" charset="0"/>
              </a:rPr>
              <a:t>Stack</a:t>
            </a:r>
          </a:p>
        </p:txBody>
      </p:sp>
      <p:sp>
        <p:nvSpPr>
          <p:cNvPr id="4" name="Flowchart: Magnetic Disk 3"/>
          <p:cNvSpPr/>
          <p:nvPr/>
        </p:nvSpPr>
        <p:spPr bwMode="auto">
          <a:xfrm>
            <a:off x="6820831" y="1371601"/>
            <a:ext cx="1494263" cy="3713356"/>
          </a:xfrm>
          <a:prstGeom prst="flowChartMagneticDisk">
            <a:avLst/>
          </a:prstGeom>
          <a:ln w="76200">
            <a:solidFill>
              <a:schemeClr val="tx1"/>
            </a:solidFill>
            <a:headEnd/>
            <a:tailEnd/>
          </a:ln>
        </p:spPr>
        <p:style>
          <a:lnRef idx="0">
            <a:schemeClr val="accent5"/>
          </a:lnRef>
          <a:fillRef idx="3">
            <a:schemeClr val="accent5"/>
          </a:fillRef>
          <a:effectRef idx="3">
            <a:schemeClr val="accent5"/>
          </a:effectRef>
          <a:fontRef idx="minor">
            <a:schemeClr val="lt1"/>
          </a:fontRef>
        </p:style>
        <p:txBody>
          <a:bodyPr wrap="none" tIns="457200" bIns="45720" rtlCol="0" anchor="ctr"/>
          <a:lstStyle/>
          <a:p>
            <a:pPr algn="ctr" eaLnBrk="0" fontAlgn="base" hangingPunct="0">
              <a:spcBef>
                <a:spcPct val="0"/>
              </a:spcBef>
              <a:spcAft>
                <a:spcPct val="0"/>
              </a:spcAft>
            </a:pPr>
            <a:r>
              <a:rPr lang="en-US" sz="2800" dirty="0">
                <a:solidFill>
                  <a:prstClr val="black"/>
                </a:solidFill>
                <a:latin typeface="Arial" panose="020B0604020202020204" pitchFamily="34" charset="0"/>
                <a:cs typeface="Arial" panose="020B0604020202020204" pitchFamily="34" charset="0"/>
              </a:rPr>
              <a:t>Heap</a:t>
            </a:r>
          </a:p>
        </p:txBody>
      </p:sp>
      <p:sp>
        <p:nvSpPr>
          <p:cNvPr id="5" name="Isosceles Triangle 4"/>
          <p:cNvSpPr/>
          <p:nvPr/>
        </p:nvSpPr>
        <p:spPr bwMode="auto">
          <a:xfrm rot="5400000">
            <a:off x="4438186" y="4137103"/>
            <a:ext cx="401444" cy="345688"/>
          </a:xfrm>
          <a:prstGeom prst="triangle">
            <a:avLst/>
          </a:prstGeom>
          <a:ln w="57150">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6" name="12-Point Star 5"/>
          <p:cNvSpPr/>
          <p:nvPr/>
        </p:nvSpPr>
        <p:spPr bwMode="auto">
          <a:xfrm>
            <a:off x="7272454" y="4109226"/>
            <a:ext cx="566855" cy="401444"/>
          </a:xfrm>
          <a:prstGeom prst="star12">
            <a:avLst/>
          </a:prstGeom>
          <a:ln w="57150">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cxnSp>
        <p:nvCxnSpPr>
          <p:cNvPr id="8" name="Straight Arrow Connector 7"/>
          <p:cNvCxnSpPr>
            <a:stCxn id="5" idx="0"/>
            <a:endCxn id="6" idx="7"/>
          </p:cNvCxnSpPr>
          <p:nvPr/>
        </p:nvCxnSpPr>
        <p:spPr bwMode="auto">
          <a:xfrm>
            <a:off x="4811753" y="4309947"/>
            <a:ext cx="2460703" cy="0"/>
          </a:xfrm>
          <a:prstGeom prst="straightConnector1">
            <a:avLst/>
          </a:prstGeom>
          <a:gradFill rotWithShape="1">
            <a:gsLst>
              <a:gs pos="0">
                <a:srgbClr val="A4D289"/>
              </a:gs>
              <a:gs pos="100000">
                <a:schemeClr val="bg1"/>
              </a:gs>
            </a:gsLst>
            <a:lin ang="5400000" scaled="1"/>
          </a:gradFill>
          <a:ln w="76200" cap="flat" cmpd="sng" algn="ctr">
            <a:solidFill>
              <a:schemeClr val="tx1"/>
            </a:solidFill>
            <a:prstDash val="solid"/>
            <a:round/>
            <a:headEnd type="none" w="med" len="med"/>
            <a:tailEnd type="triangle"/>
          </a:ln>
          <a:effectLst/>
        </p:spPr>
      </p:cxnSp>
      <p:sp>
        <p:nvSpPr>
          <p:cNvPr id="12" name="5-Point Star 11"/>
          <p:cNvSpPr/>
          <p:nvPr/>
        </p:nvSpPr>
        <p:spPr bwMode="auto">
          <a:xfrm>
            <a:off x="4337823" y="2771079"/>
            <a:ext cx="540835" cy="512955"/>
          </a:xfrm>
          <a:prstGeom prst="star5">
            <a:avLst/>
          </a:prstGeom>
          <a:ln w="57150">
            <a:headEnd/>
            <a:tailEnd/>
          </a:ln>
        </p:spPr>
        <p:style>
          <a:lnRef idx="2">
            <a:schemeClr val="dk1"/>
          </a:lnRef>
          <a:fillRef idx="1">
            <a:schemeClr val="lt1"/>
          </a:fillRef>
          <a:effectRef idx="0">
            <a:schemeClr val="dk1"/>
          </a:effectRef>
          <a:fontRef idx="minor">
            <a:schemeClr val="dk1"/>
          </a:fontRef>
        </p:style>
        <p:txBody>
          <a:bodyPr wrap="none" rtlCol="0" anchor="ctr"/>
          <a:lstStyle/>
          <a:p>
            <a:pPr algn="ctr" eaLnBrk="0" fontAlgn="base" hangingPunct="0">
              <a:spcBef>
                <a:spcPct val="0"/>
              </a:spcBef>
              <a:spcAft>
                <a:spcPct val="0"/>
              </a:spcAft>
            </a:pPr>
            <a:endParaRPr lang="en-US" sz="2000" dirty="0" err="1">
              <a:solidFill>
                <a:prstClr val="black"/>
              </a:solidFill>
              <a:latin typeface="Arial" panose="020B0604020202020204" pitchFamily="34" charset="0"/>
              <a:cs typeface="Arial" panose="020B0604020202020204" pitchFamily="34" charset="0"/>
            </a:endParaRPr>
          </a:p>
        </p:txBody>
      </p:sp>
      <p:sp>
        <p:nvSpPr>
          <p:cNvPr id="13" name="TextBox 12"/>
          <p:cNvSpPr txBox="1"/>
          <p:nvPr/>
        </p:nvSpPr>
        <p:spPr bwMode="auto">
          <a:xfrm>
            <a:off x="1463372" y="2771079"/>
            <a:ext cx="2295821" cy="584775"/>
          </a:xfrm>
          <a:prstGeom prst="rect">
            <a:avLst/>
          </a:prstGeom>
          <a:noFill/>
          <a:ln w="9525">
            <a:noFill/>
            <a:miter lim="800000"/>
            <a:headEnd/>
            <a:tailEnd/>
          </a:ln>
        </p:spPr>
        <p:txBody>
          <a:bodyPr wrap="none" rtlCol="0">
            <a:spAutoFit/>
          </a:bodyPr>
          <a:lstStyle/>
          <a:p>
            <a:pPr algn="r" eaLnBrk="0" fontAlgn="base" hangingPunct="0">
              <a:spcBef>
                <a:spcPct val="0"/>
              </a:spcBef>
              <a:spcAft>
                <a:spcPct val="0"/>
              </a:spcAft>
            </a:pPr>
            <a:r>
              <a:rPr lang="en-US" sz="3200" dirty="0">
                <a:solidFill>
                  <a:srgbClr val="002060"/>
                </a:solidFill>
                <a:latin typeface="Arial" pitchFamily="34" charset="0"/>
                <a:cs typeface="Arial" panose="020B0604020202020204" pitchFamily="34" charset="0"/>
              </a:rPr>
              <a:t>Value types</a:t>
            </a:r>
          </a:p>
        </p:txBody>
      </p:sp>
      <p:sp>
        <p:nvSpPr>
          <p:cNvPr id="14" name="TextBox 13"/>
          <p:cNvSpPr txBox="1"/>
          <p:nvPr/>
        </p:nvSpPr>
        <p:spPr bwMode="auto">
          <a:xfrm>
            <a:off x="1615656" y="3771339"/>
            <a:ext cx="2143536" cy="1077218"/>
          </a:xfrm>
          <a:prstGeom prst="rect">
            <a:avLst/>
          </a:prstGeom>
          <a:noFill/>
          <a:ln w="9525">
            <a:noFill/>
            <a:miter lim="800000"/>
            <a:headEnd/>
            <a:tailEnd/>
          </a:ln>
        </p:spPr>
        <p:txBody>
          <a:bodyPr wrap="none" rtlCol="0">
            <a:spAutoFit/>
          </a:bodyPr>
          <a:lstStyle/>
          <a:p>
            <a:pPr algn="r" eaLnBrk="0" fontAlgn="base" hangingPunct="0">
              <a:spcBef>
                <a:spcPct val="0"/>
              </a:spcBef>
              <a:spcAft>
                <a:spcPct val="0"/>
              </a:spcAft>
            </a:pPr>
            <a:r>
              <a:rPr lang="en-US" sz="3200" dirty="0">
                <a:solidFill>
                  <a:srgbClr val="002060"/>
                </a:solidFill>
                <a:latin typeface="Arial" pitchFamily="34" charset="0"/>
                <a:cs typeface="Arial" panose="020B0604020202020204" pitchFamily="34" charset="0"/>
              </a:rPr>
              <a:t>Pointers to</a:t>
            </a:r>
            <a:br>
              <a:rPr lang="en-US" sz="3200" dirty="0">
                <a:solidFill>
                  <a:srgbClr val="002060"/>
                </a:solidFill>
                <a:latin typeface="Arial" pitchFamily="34" charset="0"/>
                <a:cs typeface="Arial" panose="020B0604020202020204" pitchFamily="34" charset="0"/>
              </a:rPr>
            </a:br>
            <a:r>
              <a:rPr lang="en-US" sz="3200" dirty="0">
                <a:solidFill>
                  <a:srgbClr val="002060"/>
                </a:solidFill>
                <a:latin typeface="Arial" pitchFamily="34" charset="0"/>
                <a:cs typeface="Arial" panose="020B0604020202020204" pitchFamily="34" charset="0"/>
              </a:rPr>
              <a:t>instances</a:t>
            </a:r>
          </a:p>
        </p:txBody>
      </p:sp>
      <p:sp>
        <p:nvSpPr>
          <p:cNvPr id="15" name="TextBox 14"/>
          <p:cNvSpPr txBox="1"/>
          <p:nvPr/>
        </p:nvSpPr>
        <p:spPr bwMode="auto">
          <a:xfrm>
            <a:off x="8487493" y="3637994"/>
            <a:ext cx="3094907" cy="1077218"/>
          </a:xfrm>
          <a:prstGeom prst="rect">
            <a:avLst/>
          </a:prstGeom>
          <a:noFill/>
          <a:ln w="9525">
            <a:noFill/>
            <a:miter lim="800000"/>
            <a:headEnd/>
            <a:tailEnd/>
          </a:ln>
        </p:spPr>
        <p:txBody>
          <a:bodyPr wrap="square" rtlCol="0">
            <a:spAutoFit/>
          </a:bodyPr>
          <a:lstStyle/>
          <a:p>
            <a:pPr eaLnBrk="0" fontAlgn="base" hangingPunct="0">
              <a:spcBef>
                <a:spcPct val="0"/>
              </a:spcBef>
              <a:spcAft>
                <a:spcPct val="0"/>
              </a:spcAft>
            </a:pPr>
            <a:r>
              <a:rPr lang="en-US" sz="3200" dirty="0">
                <a:solidFill>
                  <a:srgbClr val="002060"/>
                </a:solidFill>
                <a:latin typeface="Arial" pitchFamily="34" charset="0"/>
                <a:cs typeface="Arial" panose="020B0604020202020204" pitchFamily="34" charset="0"/>
              </a:rPr>
              <a:t>Instances of reference types</a:t>
            </a:r>
          </a:p>
        </p:txBody>
      </p:sp>
    </p:spTree>
    <p:extLst>
      <p:ext uri="{BB962C8B-B14F-4D97-AF65-F5344CB8AC3E}">
        <p14:creationId xmlns:p14="http://schemas.microsoft.com/office/powerpoint/2010/main" val="1299081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1+#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1000"/>
                            </p:stCondLst>
                            <p:childTnLst>
                              <p:par>
                                <p:cTn id="39" presetID="53" presetClass="entr" presetSubtype="16"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2" grpId="0" animBg="1"/>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8DCB8-36C1-D283-14D8-53B536A4A762}"/>
              </a:ext>
            </a:extLst>
          </p:cNvPr>
          <p:cNvSpPr>
            <a:spLocks noGrp="1"/>
          </p:cNvSpPr>
          <p:nvPr>
            <p:ph type="title"/>
          </p:nvPr>
        </p:nvSpPr>
        <p:spPr/>
        <p:txBody>
          <a:bodyPr/>
          <a:lstStyle/>
          <a:p>
            <a:r>
              <a:rPr lang="en-US" dirty="0"/>
              <a:t>Heap and stack review</a:t>
            </a:r>
          </a:p>
        </p:txBody>
      </p:sp>
      <p:sp>
        <p:nvSpPr>
          <p:cNvPr id="5" name="Flowchart: Magnetic Disk 4">
            <a:extLst>
              <a:ext uri="{FF2B5EF4-FFF2-40B4-BE49-F238E27FC236}">
                <a16:creationId xmlns:a16="http://schemas.microsoft.com/office/drawing/2014/main" id="{3E4B6C41-9AE8-3E18-ADF6-F942E3C3C902}"/>
              </a:ext>
            </a:extLst>
          </p:cNvPr>
          <p:cNvSpPr/>
          <p:nvPr/>
        </p:nvSpPr>
        <p:spPr>
          <a:xfrm>
            <a:off x="1740818" y="1781550"/>
            <a:ext cx="3509910" cy="3563448"/>
          </a:xfrm>
          <a:prstGeom prst="flowChartMagneticDisk">
            <a:avLst/>
          </a:prstGeom>
          <a:solidFill>
            <a:schemeClr val="bg2">
              <a:lumMod val="75000"/>
            </a:schemeClr>
          </a:solidFill>
          <a:ln w="76200">
            <a:solidFill>
              <a:schemeClr val="tx1"/>
            </a:solidFill>
            <a:headEnd/>
            <a:tailEnd/>
          </a:ln>
        </p:spPr>
        <p:style>
          <a:lnRef idx="0">
            <a:schemeClr val="accent6"/>
          </a:lnRef>
          <a:fillRef idx="3">
            <a:schemeClr val="accent6"/>
          </a:fillRef>
          <a:effectRef idx="3">
            <a:schemeClr val="accent6"/>
          </a:effectRef>
          <a:fontRef idx="minor">
            <a:schemeClr val="lt1"/>
          </a:fontRef>
        </p:style>
        <p:txBody>
          <a:bodyPr wrap="none" lIns="365760" tIns="0" bIns="45720" rtlCol="0" anchor="ctr"/>
          <a:lstStyle/>
          <a:p>
            <a:pPr algn="ctr" eaLnBrk="0" fontAlgn="base" hangingPunct="0">
              <a:spcBef>
                <a:spcPct val="0"/>
              </a:spcBef>
              <a:spcAft>
                <a:spcPct val="0"/>
              </a:spcAft>
            </a:pPr>
            <a:r>
              <a:rPr lang="en-US" sz="2800" dirty="0">
                <a:solidFill>
                  <a:prstClr val="black"/>
                </a:solidFill>
                <a:latin typeface="Arial" panose="020B0604020202020204" pitchFamily="34" charset="0"/>
                <a:cs typeface="Arial" panose="020B0604020202020204" pitchFamily="34" charset="0"/>
              </a:rPr>
              <a:t>Stack</a:t>
            </a:r>
          </a:p>
          <a:p>
            <a:pPr eaLnBrk="0" fontAlgn="base" hangingPunct="0">
              <a:spcBef>
                <a:spcPct val="0"/>
              </a:spcBef>
              <a:spcAft>
                <a:spcPct val="0"/>
              </a:spcAft>
            </a:pPr>
            <a:r>
              <a:rPr lang="en-US" dirty="0">
                <a:solidFill>
                  <a:prstClr val="black"/>
                </a:solidFill>
                <a:latin typeface="Arial" panose="020B0604020202020204" pitchFamily="34" charset="0"/>
                <a:cs typeface="Arial" panose="020B0604020202020204" pitchFamily="34" charset="0"/>
              </a:rPr>
              <a:t>Value types</a:t>
            </a:r>
          </a:p>
          <a:p>
            <a:pPr eaLnBrk="0" fontAlgn="base" hangingPunct="0">
              <a:spcBef>
                <a:spcPct val="0"/>
              </a:spcBef>
              <a:spcAft>
                <a:spcPct val="0"/>
              </a:spcAft>
            </a:pPr>
            <a:r>
              <a:rPr lang="en-US" dirty="0">
                <a:solidFill>
                  <a:prstClr val="black"/>
                </a:solidFill>
                <a:latin typeface="Arial" panose="020B0604020202020204" pitchFamily="34" charset="0"/>
                <a:cs typeface="Arial" panose="020B0604020202020204" pitchFamily="34" charset="0"/>
              </a:rPr>
              <a:t>Pointers to heap items</a:t>
            </a:r>
          </a:p>
          <a:p>
            <a:pPr eaLnBrk="0" fontAlgn="base" hangingPunct="0">
              <a:spcBef>
                <a:spcPct val="0"/>
              </a:spcBef>
              <a:spcAft>
                <a:spcPct val="0"/>
              </a:spcAft>
            </a:pPr>
            <a:r>
              <a:rPr lang="en-US" dirty="0">
                <a:solidFill>
                  <a:prstClr val="black"/>
                </a:solidFill>
                <a:latin typeface="Arial" panose="020B0604020202020204" pitchFamily="34" charset="0"/>
                <a:cs typeface="Arial" panose="020B0604020202020204" pitchFamily="34" charset="0"/>
              </a:rPr>
              <a:t>ref struct like Span&lt;T&gt;</a:t>
            </a:r>
            <a:endParaRPr lang="en-US" sz="2800" dirty="0">
              <a:solidFill>
                <a:prstClr val="black"/>
              </a:solidFill>
              <a:latin typeface="Arial" panose="020B0604020202020204" pitchFamily="34" charset="0"/>
              <a:cs typeface="Arial" panose="020B0604020202020204" pitchFamily="34" charset="0"/>
            </a:endParaRPr>
          </a:p>
        </p:txBody>
      </p:sp>
      <p:sp>
        <p:nvSpPr>
          <p:cNvPr id="6" name="Flowchart: Magnetic Disk 5">
            <a:extLst>
              <a:ext uri="{FF2B5EF4-FFF2-40B4-BE49-F238E27FC236}">
                <a16:creationId xmlns:a16="http://schemas.microsoft.com/office/drawing/2014/main" id="{0EAA934A-3796-569D-0C75-20A6D3E6D342}"/>
              </a:ext>
            </a:extLst>
          </p:cNvPr>
          <p:cNvSpPr/>
          <p:nvPr/>
        </p:nvSpPr>
        <p:spPr>
          <a:xfrm>
            <a:off x="5992303" y="1781550"/>
            <a:ext cx="5106969" cy="3563448"/>
          </a:xfrm>
          <a:prstGeom prst="flowChartMagneticDisk">
            <a:avLst/>
          </a:prstGeom>
          <a:ln w="76200">
            <a:solidFill>
              <a:schemeClr val="tx1"/>
            </a:solidFill>
            <a:headEnd/>
            <a:tailEnd/>
          </a:ln>
        </p:spPr>
        <p:style>
          <a:lnRef idx="0">
            <a:schemeClr val="accent5"/>
          </a:lnRef>
          <a:fillRef idx="3">
            <a:schemeClr val="accent5"/>
          </a:fillRef>
          <a:effectRef idx="3">
            <a:schemeClr val="accent5"/>
          </a:effectRef>
          <a:fontRef idx="minor">
            <a:schemeClr val="lt1"/>
          </a:fontRef>
        </p:style>
        <p:txBody>
          <a:bodyPr wrap="none" tIns="0" bIns="45720" rtlCol="0" anchor="ctr"/>
          <a:lstStyle/>
          <a:p>
            <a:pPr algn="ctr" eaLnBrk="0" fontAlgn="base" hangingPunct="0">
              <a:spcBef>
                <a:spcPct val="0"/>
              </a:spcBef>
              <a:spcAft>
                <a:spcPct val="0"/>
              </a:spcAft>
            </a:pPr>
            <a:r>
              <a:rPr lang="en-US" sz="2800" dirty="0">
                <a:solidFill>
                  <a:prstClr val="black"/>
                </a:solidFill>
                <a:latin typeface="Arial" panose="020B0604020202020204" pitchFamily="34" charset="0"/>
                <a:cs typeface="Arial" panose="020B0604020202020204" pitchFamily="34" charset="0"/>
              </a:rPr>
              <a:t>Heap</a:t>
            </a:r>
          </a:p>
          <a:p>
            <a:pPr lvl="1"/>
            <a:r>
              <a:rPr lang="en-US" dirty="0">
                <a:solidFill>
                  <a:schemeClr val="tx1"/>
                </a:solidFill>
                <a:latin typeface="Arial" panose="020B0604020202020204" pitchFamily="34" charset="0"/>
                <a:cs typeface="Arial" panose="020B0604020202020204" pitchFamily="34" charset="0"/>
              </a:rPr>
              <a:t>Reference types</a:t>
            </a:r>
          </a:p>
          <a:p>
            <a:pPr lvl="1"/>
            <a:r>
              <a:rPr lang="en-US" dirty="0">
                <a:solidFill>
                  <a:schemeClr val="tx1"/>
                </a:solidFill>
                <a:latin typeface="Arial" panose="020B0604020202020204" pitchFamily="34" charset="0"/>
                <a:cs typeface="Arial" panose="020B0604020202020204" pitchFamily="34" charset="0"/>
              </a:rPr>
              <a:t>Boxed value types</a:t>
            </a:r>
          </a:p>
          <a:p>
            <a:pPr lvl="1"/>
            <a:r>
              <a:rPr lang="en-US" dirty="0">
                <a:solidFill>
                  <a:schemeClr val="tx1"/>
                </a:solidFill>
                <a:latin typeface="Arial" panose="020B0604020202020204" pitchFamily="34" charset="0"/>
                <a:cs typeface="Arial" panose="020B0604020202020204" pitchFamily="34" charset="0"/>
              </a:rPr>
              <a:t>Span&lt;T&gt; values may be on the stack or heap</a:t>
            </a:r>
          </a:p>
        </p:txBody>
      </p:sp>
    </p:spTree>
    <p:extLst>
      <p:ext uri="{BB962C8B-B14F-4D97-AF65-F5344CB8AC3E}">
        <p14:creationId xmlns:p14="http://schemas.microsoft.com/office/powerpoint/2010/main" val="1445143050"/>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pec_x0020_Status xmlns="569b343d-e775-480b-9b2b-6a6986deb9b0">Draft</Spec_x0020_Status>
    <_ip_UnifiedCompliancePolicyUIAction xmlns="http://schemas.microsoft.com/sharepoint/v3" xsi:nil="true"/>
    <lcf76f155ced4ddcb4097134ff3c332f xmlns="569b343d-e775-480b-9b2b-6a6986deb9b0">
      <Terms xmlns="http://schemas.microsoft.com/office/infopath/2007/PartnerControls"/>
    </lcf76f155ced4ddcb4097134ff3c332f>
    <OneNoteFluid_FileOrder xmlns="569b343d-e775-480b-9b2b-6a6986deb9b0" xsi:nil="true"/>
    <_ip_UnifiedCompliancePolicyProperties xmlns="http://schemas.microsoft.com/sharepoint/v3" xsi:nil="true"/>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27" ma:contentTypeDescription="Create a new document." ma:contentTypeScope="" ma:versionID="219a338b8493fe042b1e07be57014336">
  <xsd:schema xmlns:xsd="http://www.w3.org/2001/XMLSchema" xmlns:xs="http://www.w3.org/2001/XMLSchema" xmlns:p="http://schemas.microsoft.com/office/2006/metadata/properties" xmlns:ns1="http://schemas.microsoft.com/sharepoint/v3" xmlns:ns2="569b343d-e775-480b-9b2b-6a6986deb9b0" xmlns:ns3="11245976-3b4d-4794-a754-317688483df2" xmlns:ns4="230e9df3-be65-4c73-a93b-d1236ebd677e" targetNamespace="http://schemas.microsoft.com/office/2006/metadata/properties" ma:root="true" ma:fieldsID="5063572a402c39a229534cae5511a78f" ns1:_="" ns2:_="" ns3:_="" ns4:_="">
    <xsd:import namespace="http://schemas.microsoft.com/sharepoint/v3"/>
    <xsd:import namespace="569b343d-e775-480b-9b2b-6a6986deb9b0"/>
    <xsd:import namespace="11245976-3b4d-4794-a754-317688483df2"/>
    <xsd:import namespace="230e9df3-be65-4c73-a93b-d1236ebd677e"/>
    <xsd:element name="properties">
      <xsd:complexType>
        <xsd:sequence>
          <xsd:element name="documentManagement">
            <xsd:complexType>
              <xsd:all>
                <xsd:element ref="ns2:Spec_x0020_Status" minOccurs="0"/>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element ref="ns2:MediaServiceLocation"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ma:readOnly="false">
      <xsd:simpleType>
        <xsd:restriction base="dms:Note"/>
      </xsd:simpleType>
    </xsd:element>
    <xsd:element name="_ip_UnifiedCompliancePolicyUIAction" ma:index="9" nillable="true" ma:displayName="Unified Compliance Policy UI Action" ma:descrip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Spec_x0020_Status" ma:index="2" nillable="true" ma:displayName="Status" ma:default="Draft" ma:format="Dropdown" ma:internalName="Spec_x0020_Status" ma:readOnly="false">
      <xsd:simpleType>
        <xsd:restriction base="dms:Choice">
          <xsd:enumeration value="Draft"/>
          <xsd:enumeration value="Reviewed"/>
        </xsd:restriction>
      </xsd:simpleType>
    </xsd:element>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hidden="true" ma:internalName="MediaServiceAutoTags" ma:readOnly="true">
      <xsd:simpleType>
        <xsd:restriction base="dms:Text"/>
      </xsd:simpleType>
    </xsd:element>
    <xsd:element name="MediaServiceOCR" ma:index="17" nillable="true" ma:displayName="MediaServiceOCR" ma:description="" ma:hidden="true" ma:internalName="MediaServiceOCR" ma:readOnly="tru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hidden="true" ma:internalName="MediaServiceKeyPoints" ma:readOnly="true">
      <xsd:simpleType>
        <xsd:restriction base="dms:Note"/>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Location" ma:index="24" nillable="true" ma:displayName="Location" ma:internalName="MediaServiceLocation" ma:readOnly="true">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9" nillable="true" ma:displayName="OneNoteFluid_FileOrder" ma:internalName="OneNoteFluid_FileOrder">
      <xsd:simpleType>
        <xsd:restriction base="dms:Text">
          <xsd:maxLength value="255"/>
        </xsd:restriction>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DocTags" ma:index="31" nillable="true" ma:displayName="MediaServiceDocTags" ma:hidden="true" ma:internalName="MediaServiceDocTags" ma:readOnly="true">
      <xsd:simpleType>
        <xsd:restriction base="dms:Note"/>
      </xsd:simpleType>
    </xsd:element>
    <xsd:element name="MediaServiceObjectDetectorVersions" ma:index="3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hidden="true" ma:internalName="SharedWithDetails" ma:readOnly="true">
      <xsd:simpleType>
        <xsd:restriction base="dms:Note"/>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9dd92c22-cae5-4046-bed8-b3b21d61b9fd}" ma:internalName="TaxCatchAll" ma:showField="CatchAllData" ma:web="11245976-3b4d-4794-a754-317688483d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F17911-3D89-46A7-AB85-F714E32CBFF6}">
  <ds:schemaRefs>
    <ds:schemaRef ds:uri="http://schemas.microsoft.com/sharepoint/v3/contenttype/forms"/>
  </ds:schemaRefs>
</ds:datastoreItem>
</file>

<file path=customXml/itemProps2.xml><?xml version="1.0" encoding="utf-8"?>
<ds:datastoreItem xmlns:ds="http://schemas.openxmlformats.org/officeDocument/2006/customXml" ds:itemID="{D57E4851-66AB-4803-92FC-E74F25E9353F}">
  <ds:schemaRefs>
    <ds:schemaRef ds:uri="http://schemas.microsoft.com/office/2006/metadata/properties"/>
    <ds:schemaRef ds:uri="http://schemas.microsoft.com/office/infopath/2007/PartnerControls"/>
    <ds:schemaRef ds:uri="569b343d-e775-480b-9b2b-6a6986deb9b0"/>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60649C3-9C2C-4538-B5CD-82A42580AD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1_Office Theme</Template>
  <TotalTime>1849</TotalTime>
  <Words>1557</Words>
  <Application>Microsoft Office PowerPoint</Application>
  <PresentationFormat>Widescreen</PresentationFormat>
  <Paragraphs>340</Paragraphs>
  <Slides>61</Slides>
  <Notes>36</Notes>
  <HiddenSlides>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61</vt:i4>
      </vt:variant>
    </vt:vector>
  </HeadingPairs>
  <TitlesOfParts>
    <vt:vector size="74" baseType="lpstr">
      <vt:lpstr>Wingdings</vt:lpstr>
      <vt:lpstr>Open Sans</vt:lpstr>
      <vt:lpstr>Cascadia Code</vt:lpstr>
      <vt:lpstr>Arial</vt:lpstr>
      <vt:lpstr>Calibri</vt:lpstr>
      <vt:lpstr>SFMono-Regular</vt:lpstr>
      <vt:lpstr>Tekton Pro</vt:lpstr>
      <vt:lpstr>Calibri Light</vt:lpstr>
      <vt:lpstr>Papyrus</vt:lpstr>
      <vt:lpstr>Cambria Math</vt:lpstr>
      <vt:lpstr>Space Grotesk Medium</vt:lpstr>
      <vt:lpstr>Consolas</vt:lpstr>
      <vt:lpstr>1_Office Theme</vt:lpstr>
      <vt:lpstr>Become a better C# Developer Types </vt:lpstr>
      <vt:lpstr>The plan…</vt:lpstr>
      <vt:lpstr>PowerPoint Presentation</vt:lpstr>
      <vt:lpstr>Records structs are much faster</vt:lpstr>
      <vt:lpstr>Heap and stack</vt:lpstr>
      <vt:lpstr>Equality</vt:lpstr>
      <vt:lpstr>Stack/heap review</vt:lpstr>
      <vt:lpstr>Heap and stack review</vt:lpstr>
      <vt:lpstr>Heap and stack review</vt:lpstr>
      <vt:lpstr>A few kinds of memory management</vt:lpstr>
      <vt:lpstr>Tracing Garbage Collection</vt:lpstr>
      <vt:lpstr>Tracing Garbage Collection</vt:lpstr>
      <vt:lpstr>PowerPoint Presentation</vt:lpstr>
      <vt:lpstr>Heap</vt:lpstr>
      <vt:lpstr>Heap</vt:lpstr>
      <vt:lpstr>Heaps</vt:lpstr>
      <vt:lpstr>Heaps</vt:lpstr>
      <vt:lpstr>Large Object Heap</vt:lpstr>
      <vt:lpstr>Large Object Heap</vt:lpstr>
      <vt:lpstr>Large Object Heap</vt:lpstr>
      <vt:lpstr>Large Object Heap</vt:lpstr>
      <vt:lpstr>Small Object Heap</vt:lpstr>
      <vt:lpstr>Small object heap</vt:lpstr>
      <vt:lpstr>Pointers Removed as App Runs</vt:lpstr>
      <vt:lpstr>Pointers Removed as App Runs</vt:lpstr>
      <vt:lpstr>Garbage Collection Starts</vt:lpstr>
      <vt:lpstr>PowerPoint Presentation</vt:lpstr>
      <vt:lpstr>PowerPoint Presentation</vt:lpstr>
      <vt:lpstr>PowerPoint Presentation</vt:lpstr>
      <vt:lpstr>Gen 0 GC</vt:lpstr>
      <vt:lpstr>Gen 0 GC</vt:lpstr>
      <vt:lpstr>PowerPoint Presentation</vt:lpstr>
      <vt:lpstr>PowerPoint Presentation</vt:lpstr>
      <vt:lpstr>Gen 1 GC</vt:lpstr>
      <vt:lpstr>Gen 1 GC</vt:lpstr>
      <vt:lpstr>Gen 2 GC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point?</vt:lpstr>
      <vt:lpstr>Why Three Generations</vt:lpstr>
      <vt:lpstr>Ways You Effect GC</vt:lpstr>
      <vt:lpstr>ref struct and other direct memory access</vt:lpstr>
      <vt:lpstr>PowerPoint Presentation</vt:lpstr>
      <vt:lpstr>Classes, structs and records</vt:lpstr>
      <vt:lpstr>Deciding between class and struct</vt:lpstr>
      <vt:lpstr>Records demo</vt:lpstr>
      <vt:lpstr>Deciding whether to use records</vt:lpstr>
      <vt:lpstr>Discriminated Unions</vt:lpstr>
      <vt:lpstr>Discriminated Unions</vt:lpstr>
      <vt:lpstr>DU to aid expanding value sets</vt:lpstr>
      <vt:lpstr>F# Discriminated Union - Tagged</vt:lpstr>
      <vt:lpstr>Common DU’s in F#</vt:lpstr>
      <vt:lpstr>Imaginary syntax – typed unions</vt:lpstr>
      <vt:lpstr>Closed vs open set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Kitty Moujaes (ALLOVUS DESIGN INC)</dc:creator>
  <cp:lastModifiedBy>Kathleen Dollard</cp:lastModifiedBy>
  <cp:revision>17</cp:revision>
  <dcterms:created xsi:type="dcterms:W3CDTF">2023-09-13T17:25:02Z</dcterms:created>
  <dcterms:modified xsi:type="dcterms:W3CDTF">2023-12-08T17:49:51Z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ContentTypeId">
    <vt:lpwstr>0x01010022F88B0CCF1BBA489747F146E6B5E06D</vt:lpwstr>
  </property>
  <property fmtid="{D5CDD505-2E9C-101B-9397-08002B2CF9AE}" pid="10" name="MediaServiceImageTags">
    <vt:lpwstr/>
  </property>
</Properties>
</file>